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59FA1D1-0C4F-42E9-8B00-3F5FE679DBF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F7EB7F-50CC-44BD-B4A9-6C4A44E7412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"/>
            <a:ext cx="8064896" cy="1772816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7794242" cy="2664296"/>
          </a:xfrm>
        </p:spPr>
        <p:txBody>
          <a:bodyPr>
            <a:noAutofit/>
          </a:bodyPr>
          <a:lstStyle/>
          <a:p>
            <a:pPr algn="ctr"/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9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99966"/>
            <a:ext cx="2880320" cy="335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Научная библиотека </a:t>
            </a:r>
            <a:br>
              <a:rPr lang="ru-RU" sz="2400" dirty="0">
                <a:solidFill>
                  <a:prstClr val="blac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СВФУ </a:t>
            </a:r>
            <a:br>
              <a:rPr lang="ru-RU" sz="2400" dirty="0">
                <a:solidFill>
                  <a:prstClr val="blac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Научный зал естественно-технической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27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Кознов, Д. В. Основы визуального моделирования : учебное пособие / Д. В. Кознов. — 3-е изд. — Москва : Интернет-Университет Информационных Технологий (ИНТУИТ), Ай Пи Ар Медиа, 2020. — 246 c. — ISBN 978-5-4497-0674-4. — Текст : электронный // Электронно-библиотечная система IPR BOOKS : [сайт]. — URL: http://www.iprbookshop.ru/97561.html (дата обращения: 25.09.2020). — Режим доступа: для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авторизир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пользователей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Roboto"/>
              </a:rPr>
              <a:t>Учебное пособие посвящено визуальному моделированию - графическим языкам, методам и программным инструментам. Подробно обсуждаются особенности визуального моделирования программного обеспечения по сравнению с чертежным проектированием в других инженерных областях (например, машиностроении, электротехнике, строительстве). Книга ориентирована на студентов высших учебных заведений, обучающихся по направлениям подготовки, связанным с информатикой и информационными технологиями.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195462" cy="333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8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ru-RU" sz="1200" dirty="0" err="1">
                <a:solidFill>
                  <a:srgbClr val="000000"/>
                </a:solidFill>
                <a:effectLst/>
                <a:latin typeface="Roboto"/>
              </a:rPr>
              <a:t>Гумерова</a:t>
            </a:r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, Л. З. Основы </a:t>
            </a:r>
            <a:r>
              <a:rPr lang="ru-RU" sz="1200" dirty="0" err="1">
                <a:solidFill>
                  <a:srgbClr val="000000"/>
                </a:solidFill>
                <a:effectLst/>
                <a:latin typeface="Roboto"/>
              </a:rPr>
              <a:t>web</a:t>
            </a:r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-программирования : учебное пособие / Л. З.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Roboto"/>
              </a:rPr>
              <a:t>Гумерова</a:t>
            </a:r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. — Красноярск : Научно-инновационный центр, 2019. — 104 c. — ISBN 978-5-6042232-6-0. — Текст : электронный // Электронно-библиотечная система IPR BOOKS : [сайт]. — URL: http://www.iprbookshop.ru/97112.html (дата обращения: 25.09.2020). — Режим доступа: для </a:t>
            </a:r>
            <a:r>
              <a:rPr lang="ru-RU" sz="1200" dirty="0" err="1">
                <a:solidFill>
                  <a:srgbClr val="000000"/>
                </a:solidFill>
                <a:effectLst/>
                <a:latin typeface="Roboto"/>
              </a:rPr>
              <a:t>авторизир</a:t>
            </a:r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. пользователей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Roboto"/>
              </a:rPr>
              <a:t>Учебное пособие содержит описание языка гипертекстовой разметки HTML, каскадных таблиц стилей CSS и языка скриптов 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JavaScript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. В пособии приведены основные сведения о разработке 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web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-страниц и программирования 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web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-сайтов. Пособие предназначено для студентов математических, физико-математических и технических факультетов вузов, обучающихся по направлениям подготовки «Математика», «Информатика», «Прикладная информатика (по областям)», «Физика», а также учителей информатики и ИКТ, учащихся старших классов гимназий, лицеев и средних общеобразовательных школ с углубленным изучением информатики.</a:t>
            </a:r>
            <a:endParaRPr lang="ru-RU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8" y="1646238"/>
            <a:ext cx="300016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41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003232" cy="591208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br>
              <a:rPr lang="ru-RU" sz="6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Подготовила:</a:t>
            </a:r>
            <a:br>
              <a:rPr lang="ru-RU" sz="2400" dirty="0" smtClean="0"/>
            </a:br>
            <a:r>
              <a:rPr lang="ru-RU" sz="2400" dirty="0" smtClean="0"/>
              <a:t>Ведущий библиотекарь Ефремова Н.С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436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3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3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Семенов</a:t>
            </a:r>
            <a:r>
              <a:rPr lang="ru-RU" sz="16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, А. А. Сетевые технологии и Интернет : учебное пособие / А. А. Семенов. — Санкт-Петербург : Санкт-Петербургский государственный архитектурно-строительный университет, ЭБС АСВ, 2017. — 148 c. — ISBN 978-5-9227-0662-9. — Текст : электронный // Электронно-библиотечная система IPR BOOKS : [сайт]. — URL: http://www.iprbookshop.ru/66840.html (дата обращения: 25.09.2020). — Режим доступа: для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авторизир</a:t>
            </a:r>
            <a:r>
              <a:rPr lang="ru-RU" sz="16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пользователей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65098"/>
            <a:ext cx="2688116" cy="384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700" dirty="0" smtClean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Данное пособие </a:t>
            </a:r>
            <a:r>
              <a:rPr lang="ru-RU" sz="17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может быть полезно студентам для понимания возможностей и принципов работы веб-сайтов и локальных сетей, используемых в организациях, а также глобальной сети Интернет. Предназначено для студентов специальностей «Прикладная математика и информатика», </a:t>
            </a:r>
            <a:r>
              <a:rPr lang="ru-RU" sz="1700" dirty="0" smtClean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Стандартизация </a:t>
            </a:r>
            <a:r>
              <a:rPr lang="ru-RU" sz="17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и </a:t>
            </a:r>
            <a:r>
              <a:rPr lang="ru-RU" sz="1700" dirty="0" err="1">
                <a:solidFill>
                  <a:srgbClr val="000000"/>
                </a:solidFill>
                <a:latin typeface="Roboto"/>
                <a:ea typeface="+mj-ea"/>
                <a:cs typeface="+mj-cs"/>
              </a:rPr>
              <a:t>метрология</a:t>
            </a:r>
            <a:r>
              <a:rPr lang="ru-RU" sz="1700" dirty="0" err="1" smtClean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»,«Экономика</a:t>
            </a:r>
            <a:r>
              <a:rPr lang="ru-RU" sz="1700" dirty="0" smtClean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47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92100" lvl="0" indent="-292100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</a:br>
            <a:r>
              <a:rPr lang="ru-RU" sz="1600" dirty="0" err="1" smtClean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Турганбай</a:t>
            </a:r>
            <a:r>
              <a:rPr lang="ru-RU" sz="16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, К. Е. Программирование в интернете / К. Е.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Турганбай</a:t>
            </a:r>
            <a:r>
              <a:rPr lang="ru-RU" sz="16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. — Алматы : Альманах, 2016. — 149 c. — ISBN 2227-8397. — Текст : электронный // Электронно-библиотечная система IPR BOOKS : [сайт]. — URL: http://www.iprbookshop.ru/69278.html (дата обращения: 25.09.2020). — Режим доступа: для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авторизир</a:t>
            </a:r>
            <a:r>
              <a:rPr lang="ru-RU" sz="16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. пользователей</a:t>
            </a:r>
            <a:r>
              <a:rPr lang="ru-RU" sz="1600" dirty="0"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white"/>
                </a:solidFill>
                <a:effectLst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0" y="1842294"/>
            <a:ext cx="2857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boto"/>
                <a:ea typeface="+mj-ea"/>
                <a:cs typeface="+mj-cs"/>
              </a:rPr>
              <a:t>Учебное пособие предназначено для студентов специальности 5В060200-Информатика. В учебнике по дисциплине «Программирование в интернете» даются рекомендации по выполнению и оформлению лабораторных и практических работ. Учебное пособие основано на знании программы изложены основы разработки </a:t>
            </a:r>
            <a:r>
              <a:rPr lang="ru-RU" sz="1600" dirty="0" err="1">
                <a:solidFill>
                  <a:srgbClr val="00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boto"/>
                <a:ea typeface="+mj-ea"/>
                <a:cs typeface="+mj-cs"/>
              </a:rPr>
              <a:t>web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boto"/>
                <a:ea typeface="+mj-ea"/>
                <a:cs typeface="+mj-cs"/>
              </a:rPr>
              <a:t>-приложений с использованием языка гипертекстовой разметки HTML и CSS.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139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Autofit/>
          </a:bodyPr>
          <a:lstStyle/>
          <a:p>
            <a:pPr algn="l"/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Богун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, В. В. Сетевые технологии. Обработка форм в рамках динамических Интернет-сайтов : учебное пособие для бакалавров / В. В.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Богун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— Москва : Ай Пи Ар Медиа, 2020. — 169 c. — ISBN 978-5-4497-0720-8. — Текст : электронный // Электронно-библиотечная система IPR BOOKS : [сайт]. — URL: http://www.iprbookshop.ru/98502.html (дата обращения: 25.09.2020). — Режим доступа: для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авторизир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Roboto"/>
              </a:rPr>
              <a:t>пользователей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4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/>
            </a:r>
            <a:br>
              <a:rPr lang="ru-RU" sz="14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Roboto"/>
              </a:rPr>
              <a:t>Учебное пособие предназначено для студентов, обучающихся по направлениям подготовки 01.03.02 «Прикладная математика и информатика», 02.03.03 «Математическое администрирование информационных систем», изучающих дисциплину «Сетевые технологии». Будет также полезно при изучении дисциплин «Информатика», «Информационные технологии», «Алгоритмизация и программирование». Может использоваться преподавателями и студентами различных направлений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бакалавриата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, изучающими применение информационных технологий в профессиональной деятельности с точки зрения обработки форм в рамках динамических </a:t>
            </a:r>
            <a:r>
              <a:rPr lang="ru-RU" sz="1400" dirty="0" smtClean="0">
                <a:solidFill>
                  <a:srgbClr val="000000"/>
                </a:solidFill>
                <a:latin typeface="Roboto"/>
              </a:rPr>
              <a:t> Интернет-сайтов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.</a:t>
            </a:r>
            <a:endParaRPr lang="ru-RU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481064" cy="3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2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147248" cy="1519280"/>
          </a:xfrm>
        </p:spPr>
        <p:txBody>
          <a:bodyPr>
            <a:noAutofit/>
          </a:bodyPr>
          <a:lstStyle/>
          <a:p>
            <a:pPr marL="292100" lvl="0" indent="-292100">
              <a:spcBef>
                <a:spcPts val="0"/>
              </a:spcBef>
            </a:pPr>
            <a:r>
              <a:rPr lang="ru-RU" sz="14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Семенов, Ю. А. Процедуры, диагностики и безопасность в Интернет : учебное пособие / Ю. А. Семенов. — 3-е изд. — Москва : Интернет-Университет Информационных Технологий (ИНТУИТ), Ай Пи Ар Медиа, 2020. — 581 c. — ISBN 978-5-4497-0560-0. — Текст : электронный // Электронно-библиотечная система IPR BOOKS : [сайт]. — URL: http://www.iprbookshop.ru/94863.html (дата обращения: 25.09.2020). — Режим доступа: для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авторизир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  <a:t>. пользователей</a:t>
            </a:r>
            <a:br>
              <a:rPr lang="ru-RU" sz="1400" dirty="0">
                <a:solidFill>
                  <a:srgbClr val="000000"/>
                </a:solidFill>
                <a:effectLst/>
                <a:latin typeface="Roboto"/>
                <a:ea typeface="+mn-ea"/>
                <a:cs typeface="+mn-cs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114800" cy="4183360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В учебном пособии рассмотрены базовые процедуры Интернет (e-</a:t>
            </a:r>
            <a:r>
              <a:rPr lang="ru-RU" sz="1400" dirty="0" err="1">
                <a:solidFill>
                  <a:srgbClr val="000000"/>
                </a:solidFill>
                <a:latin typeface="Roboto"/>
                <a:ea typeface="+mj-ea"/>
                <a:cs typeface="+mj-cs"/>
              </a:rPr>
              <a:t>mail</a:t>
            </a:r>
            <a:r>
              <a:rPr lang="ru-RU" sz="14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Roboto"/>
                <a:ea typeface="+mj-ea"/>
                <a:cs typeface="+mj-cs"/>
              </a:rPr>
              <a:t>telnet</a:t>
            </a:r>
            <a:r>
              <a:rPr lang="ru-RU" sz="14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/</a:t>
            </a:r>
            <a:r>
              <a:rPr lang="ru-RU" sz="1400" dirty="0" err="1">
                <a:solidFill>
                  <a:srgbClr val="000000"/>
                </a:solidFill>
                <a:latin typeface="Roboto"/>
                <a:ea typeface="+mj-ea"/>
                <a:cs typeface="+mj-cs"/>
              </a:rPr>
              <a:t>ssh</a:t>
            </a:r>
            <a:r>
              <a:rPr lang="ru-RU" sz="14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, FTP/</a:t>
            </a:r>
            <a:r>
              <a:rPr lang="ru-RU" sz="1400" dirty="0" err="1">
                <a:solidFill>
                  <a:srgbClr val="000000"/>
                </a:solidFill>
                <a:latin typeface="Roboto"/>
                <a:ea typeface="+mj-ea"/>
                <a:cs typeface="+mj-cs"/>
              </a:rPr>
              <a:t>scp</a:t>
            </a:r>
            <a:r>
              <a:rPr lang="ru-RU" sz="14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 и др.) и прикладные протоколы (NTP, </a:t>
            </a:r>
            <a:r>
              <a:rPr lang="ru-RU" sz="1400" dirty="0" err="1">
                <a:solidFill>
                  <a:srgbClr val="000000"/>
                </a:solidFill>
                <a:latin typeface="Roboto"/>
                <a:ea typeface="+mj-ea"/>
                <a:cs typeface="+mj-cs"/>
              </a:rPr>
              <a:t>whois</a:t>
            </a:r>
            <a:r>
              <a:rPr lang="ru-RU" sz="14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>, ICQ и т.д.), описана техника сетевой диагностики. Дан обзор драматически увеличивающегося списка сетевых угроз и средств противодействия. Представлены описания базовых криптографических алгоритмов и областей их применения.</a:t>
            </a:r>
            <a:br>
              <a:rPr lang="ru-RU" sz="1400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</a:br>
            <a:r>
              <a:rPr lang="ru-RU" sz="14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5314"/>
            <a:ext cx="2520280" cy="34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1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19256" cy="1447272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Ершова, Н. Ю. Реализация принципов сетевого обучения в процессе подготовки бакалавров и магистров в области информационных технологий : монография / Н. Ю. Ершова, А. И. Назаров. — 2-е изд. — Саратов : Вузовское образование, 2019. — 103 c. — ISBN 978-5-4487-0434-5. — Текст : электронный // Электронно-библиотечная система IPR BOOKS : [сайт]. — URL: http://www.iprbookshop.ru/79790.html (дата обращения: 25.09.2020). — Режим доступа: для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авторизир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Roboto"/>
              </a:rPr>
              <a:t>пользователей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Roboto"/>
              </a:rPr>
              <a:t>Монография посвящена практической реализации принципов сетевого обучения в процессе подготовки инженеров в области ИТ. Рассмотрены этапы проектирования образовательных модулей для использования в программных средах сетевого обучения. Особое внимание уделено модульному принципу построения дисциплины в программе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BlackBoard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, способам представления информации, обеспечению деятельности студентов в сети и мониторингу результатов обучения. </a:t>
            </a:r>
            <a:endParaRPr lang="ru-RU" sz="1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529408" cy="359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8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Грекул, В. И. Проектирование информационных систем : учебное пособие / В. И. Грекул, Г. Н.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Денищенко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, Н. Л.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Коровкина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— 3-е изд. — Москва : Интернет-Университет Информационных Технологий (ИНТУИТ), Ай Пи Ар Медиа, 2020. — 299 c. — ISBN 978-5-4497-0689-8. — Текст : электронный // Электронно-библиотечная система IPR BOOKS : [сайт]. — URL: http://www.iprbookshop.ru/97577.html (дата обращения: 25.09.2020). — Режим доступа: для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авторизир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Roboto"/>
              </a:rPr>
              <a:t>пользователей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b="0" i="0" dirty="0">
              <a:solidFill>
                <a:srgbClr val="FF6B01"/>
              </a:solidFill>
              <a:effectLst/>
              <a:latin typeface="Robot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Roboto"/>
              </a:rPr>
              <a:t>Учебное пособие направлено на изучение совместных методов и средств проектирования информационных систем в сфере экономики. Предусматривается изучение CASE-средств как программного инструмента поддержки проектирования информационных систем. Рекомендовано для студентов высших учебных заведений, обучающихся по направлениям подготовки и специальностям в области информационных технологий.</a:t>
            </a:r>
            <a:endParaRPr lang="ru-RU" sz="1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185937" cy="33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2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Мейер, Б. Почувствуй класс. Учимся программировать хорошо с объектами и контрактами : учебник / Б. Мейер ; под редакцией В. А.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Биллига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— 3-е изд. — Москва : Интернет-Университет Информационных Технологий (ИНТУИТ), Ай Пи Ар Медиа, 2020. — 775 c. — ISBN 978-5-4497-0687-4. — Текст : электронный // Электронно-библиотечная система IPR BOOKS : [сайт]. — URL: http://www.iprbookshop.ru/97574.html (дата обращения: 25.09.2020). — Режим доступа: для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Roboto"/>
              </a:rPr>
              <a:t>авторизир</a:t>
            </a:r>
            <a:r>
              <a:rPr lang="ru-RU" sz="1400" dirty="0">
                <a:solidFill>
                  <a:srgbClr val="000000"/>
                </a:solidFill>
                <a:effectLst/>
                <a:latin typeface="Roboto"/>
              </a:rPr>
              <a:t>. пользователей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Roboto"/>
              </a:rPr>
              <a:t>Она в первую очередь ориентирована на студентов, обучающихся в области информационных технологий, и их преподавателей, но представляет несомненный интерес для всех программистов, создающих программный продукт высокого качества. В учебнике излагаются основы объектно-ориентированного программирования (ООП). 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2152029" cy="31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333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206</TotalTime>
  <Words>668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PowerPoint</vt:lpstr>
      <vt:lpstr>Презентация PowerPoint</vt:lpstr>
      <vt:lpstr>             Семенов, А. А. Сетевые технологии и Интернет : учебное пособие / А. А. Семенов. — Санкт-Петербург : Санкт-Петербургский государственный архитектурно-строительный университет, ЭБС АСВ, 2017. — 148 c. — ISBN 978-5-9227-0662-9. — Текст : электронный // Электронно-библиотечная система IPR BOOKS : [сайт]. — URL: http://www.iprbookshop.ru/66840.html (дата обращения: 25.09.2020). — Режим доступа: для авторизир. пользователей</vt:lpstr>
      <vt:lpstr> Турганбай, К. Е. Программирование в интернете / К. Е. Турганбай. — Алматы : Альманах, 2016. — 149 c. — ISBN 2227-8397. — Текст : электронный // Электронно-библиотечная система IPR BOOKS : [сайт]. — URL: http://www.iprbookshop.ru/69278.html (дата обращения: 25.09.2020). — Режим доступа: для авторизир. пользователей </vt:lpstr>
      <vt:lpstr>Богун, В. В. Сетевые технологии. Обработка форм в рамках динамических Интернет-сайтов : учебное пособие для бакалавров / В. В. Богун. — Москва : Ай Пи Ар Медиа, 2020. — 169 c. — ISBN 978-5-4497-0720-8. — Текст : электронный // Электронно-библиотечная система IPR BOOKS : [сайт]. — URL: http://www.iprbookshop.ru/98502.html (дата обращения: 25.09.2020). — Режим доступа: для авторизир. пользователей  </vt:lpstr>
      <vt:lpstr>Семенов, Ю. А. Процедуры, диагностики и безопасность в Интернет : учебное пособие / Ю. А. Семенов. — 3-е изд. — Москва : Интернет-Университет Информационных Технологий (ИНТУИТ), Ай Пи Ар Медиа, 2020. — 581 c. — ISBN 978-5-4497-0560-0. — Текст : электронный // Электронно-библиотечная система IPR BOOKS : [сайт]. — URL: http://www.iprbookshop.ru/94863.html (дата обращения: 25.09.2020). — Режим доступа: для авторизир. пользователей </vt:lpstr>
      <vt:lpstr> Ершова, Н. Ю. Реализация принципов сетевого обучения в процессе подготовки бакалавров и магистров в области информационных технологий : монография / Н. Ю. Ершова, А. И. Назаров. — 2-е изд. — Саратов : Вузовское образование, 2019. — 103 c. — ISBN 978-5-4487-0434-5. — Текст : электронный // Электронно-библиотечная система IPR BOOKS : [сайт]. — URL: http://www.iprbookshop.ru/79790.html (дата обращения: 25.09.2020). — Режим доступа: для авторизир. пользователей</vt:lpstr>
      <vt:lpstr> Грекул, В. И. Проектирование информационных систем : учебное пособие / В. И. Грекул, Г. Н. Денищенко, Н. Л. Коровкина. — 3-е изд. — Москва : Интернет-Университет Информационных Технологий (ИНТУИТ), Ай Пи Ар Медиа, 2020. — 299 c. — ISBN 978-5-4497-0689-8. — Текст : электронный // Электронно-библиотечная система IPR BOOKS : [сайт]. — URL: http://www.iprbookshop.ru/97577.html (дата обращения: 25.09.2020). — Режим доступа: для авторизир. пользователей  </vt:lpstr>
      <vt:lpstr> Мейер, Б. Почувствуй класс. Учимся программировать хорошо с объектами и контрактами : учебник / Б. Мейер ; под редакцией В. А. Биллига. — 3-е изд. — Москва : Интернет-Университет Информационных Технологий (ИНТУИТ), Ай Пи Ар Медиа, 2020. — 775 c. — ISBN 978-5-4497-0687-4. — Текст : электронный // Электронно-библиотечная система IPR BOOKS : [сайт]. — URL: http://www.iprbookshop.ru/97574.html (дата обращения: 25.09.2020). — Режим доступа: для авторизир. пользователей</vt:lpstr>
      <vt:lpstr> Кознов, Д. В. Основы визуального моделирования : учебное пособие / Д. В. Кознов. — 3-е изд. — Москва : Интернет-Университет Информационных Технологий (ИНТУИТ), Ай Пи Ар Медиа, 2020. — 246 c. — ISBN 978-5-4497-0674-4. — Текст : электронный // Электронно-библиотечная система IPR BOOKS : [сайт]. — URL: http://www.iprbookshop.ru/97561.html (дата обращения: 25.09.2020). — Режим доступа: для авторизир. пользователей</vt:lpstr>
      <vt:lpstr> Гумерова, Л. З. Основы web-программирования : учебное пособие / Л. З. Гумерова. — Красноярск : Научно-инновационный центр, 2019. — 104 c. — ISBN 978-5-6042232-6-0. — Текст : электронный // Электронно-библиотечная система IPR BOOKS : [сайт]. — URL: http://www.iprbookshop.ru/97112.html (дата обращения: 25.09.2020). — Режим доступа: для авторизир. пользователей</vt:lpstr>
      <vt:lpstr>Спасибо за внимание!    Подготовила: Ведущий библиотекарь Ефремова Н.С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2020-09-25T00:58:11Z</dcterms:created>
  <dcterms:modified xsi:type="dcterms:W3CDTF">2020-09-25T07:04:33Z</dcterms:modified>
</cp:coreProperties>
</file>