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9" r:id="rId3"/>
    <p:sldId id="270" r:id="rId4"/>
  </p:sldIdLst>
  <p:sldSz cx="9601200" cy="12801600" type="A3"/>
  <p:notesSz cx="6858000" cy="9144000"/>
  <p:defaultTextStyle>
    <a:defPPr>
      <a:defRPr lang="ru-RU"/>
    </a:defPPr>
    <a:lvl1pPr marL="0" algn="l" defTabSz="9143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6" algn="l" defTabSz="9143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5" algn="l" defTabSz="9143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14" algn="l" defTabSz="9143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92" algn="l" defTabSz="9143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71" algn="l" defTabSz="9143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9" algn="l" defTabSz="9143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27" algn="l" defTabSz="9143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4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80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6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59" indent="0" algn="ctr">
              <a:buNone/>
              <a:defRPr sz="2100"/>
            </a:lvl2pPr>
            <a:lvl3pPr marL="960116" indent="0" algn="ctr">
              <a:buNone/>
              <a:defRPr sz="1891"/>
            </a:lvl3pPr>
            <a:lvl4pPr marL="1440173" indent="0" algn="ctr">
              <a:buNone/>
              <a:defRPr sz="1680"/>
            </a:lvl4pPr>
            <a:lvl5pPr marL="1920231" indent="0" algn="ctr">
              <a:buNone/>
              <a:defRPr sz="1680"/>
            </a:lvl5pPr>
            <a:lvl6pPr marL="2400288" indent="0" algn="ctr">
              <a:buNone/>
              <a:defRPr sz="1680"/>
            </a:lvl6pPr>
            <a:lvl7pPr marL="2880345" indent="0" algn="ctr">
              <a:buNone/>
              <a:defRPr sz="1680"/>
            </a:lvl7pPr>
            <a:lvl8pPr marL="3360403" indent="0" algn="ctr">
              <a:buNone/>
              <a:defRPr sz="1680"/>
            </a:lvl8pPr>
            <a:lvl9pPr marL="3840461" indent="0" algn="ctr">
              <a:buNone/>
              <a:defRPr sz="168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17F3-FFF9-496F-9AE9-8E3BF4398CBC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74FF-C2C8-4CA5-AA42-9BDCA927E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295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17F3-FFF9-496F-9AE9-8E3BF4398CBC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74FF-C2C8-4CA5-AA42-9BDCA927E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427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60" y="681569"/>
            <a:ext cx="2070258" cy="1084876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9"/>
            <a:ext cx="6090762" cy="108487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17F3-FFF9-496F-9AE9-8E3BF4398CBC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74FF-C2C8-4CA5-AA42-9BDCA927E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9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17F3-FFF9-496F-9AE9-8E3BF4398CBC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74FF-C2C8-4CA5-AA42-9BDCA927E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93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4" y="3191516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4" y="8567002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5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16" indent="0">
              <a:buNone/>
              <a:defRPr sz="1891">
                <a:solidFill>
                  <a:schemeClr val="tx1">
                    <a:tint val="75000"/>
                  </a:schemeClr>
                </a:solidFill>
              </a:defRPr>
            </a:lvl3pPr>
            <a:lvl4pPr marL="144017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3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28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45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0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6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17F3-FFF9-496F-9AE9-8E3BF4398CBC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74FF-C2C8-4CA5-AA42-9BDCA927E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664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17F3-FFF9-496F-9AE9-8E3BF4398CBC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74FF-C2C8-4CA5-AA42-9BDCA927E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54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4" y="681571"/>
            <a:ext cx="8281035" cy="247438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7" y="3138173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59" indent="0">
              <a:buNone/>
              <a:defRPr sz="2100" b="1"/>
            </a:lvl2pPr>
            <a:lvl3pPr marL="960116" indent="0">
              <a:buNone/>
              <a:defRPr sz="1891" b="1"/>
            </a:lvl3pPr>
            <a:lvl4pPr marL="1440173" indent="0">
              <a:buNone/>
              <a:defRPr sz="1680" b="1"/>
            </a:lvl4pPr>
            <a:lvl5pPr marL="1920231" indent="0">
              <a:buNone/>
              <a:defRPr sz="1680" b="1"/>
            </a:lvl5pPr>
            <a:lvl6pPr marL="2400288" indent="0">
              <a:buNone/>
              <a:defRPr sz="1680" b="1"/>
            </a:lvl6pPr>
            <a:lvl7pPr marL="2880345" indent="0">
              <a:buNone/>
              <a:defRPr sz="1680" b="1"/>
            </a:lvl7pPr>
            <a:lvl8pPr marL="3360403" indent="0">
              <a:buNone/>
              <a:defRPr sz="1680" b="1"/>
            </a:lvl8pPr>
            <a:lvl9pPr marL="3840461" indent="0">
              <a:buNone/>
              <a:defRPr sz="168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7" y="4676141"/>
            <a:ext cx="4061757" cy="68778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9" y="3138173"/>
            <a:ext cx="4081762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59" indent="0">
              <a:buNone/>
              <a:defRPr sz="2100" b="1"/>
            </a:lvl2pPr>
            <a:lvl3pPr marL="960116" indent="0">
              <a:buNone/>
              <a:defRPr sz="1891" b="1"/>
            </a:lvl3pPr>
            <a:lvl4pPr marL="1440173" indent="0">
              <a:buNone/>
              <a:defRPr sz="1680" b="1"/>
            </a:lvl4pPr>
            <a:lvl5pPr marL="1920231" indent="0">
              <a:buNone/>
              <a:defRPr sz="1680" b="1"/>
            </a:lvl5pPr>
            <a:lvl6pPr marL="2400288" indent="0">
              <a:buNone/>
              <a:defRPr sz="1680" b="1"/>
            </a:lvl6pPr>
            <a:lvl7pPr marL="2880345" indent="0">
              <a:buNone/>
              <a:defRPr sz="1680" b="1"/>
            </a:lvl7pPr>
            <a:lvl8pPr marL="3360403" indent="0">
              <a:buNone/>
              <a:defRPr sz="1680" b="1"/>
            </a:lvl8pPr>
            <a:lvl9pPr marL="3840461" indent="0">
              <a:buNone/>
              <a:defRPr sz="168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9" y="4676141"/>
            <a:ext cx="4081762" cy="68778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17F3-FFF9-496F-9AE9-8E3BF4398CBC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74FF-C2C8-4CA5-AA42-9BDCA927E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429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17F3-FFF9-496F-9AE9-8E3BF4398CBC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74FF-C2C8-4CA5-AA42-9BDCA927E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530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17F3-FFF9-496F-9AE9-8E3BF4398CBC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74FF-C2C8-4CA5-AA42-9BDCA927E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63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8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2" y="1843197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1"/>
            <a:ext cx="3096638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59" indent="0">
              <a:buNone/>
              <a:defRPr sz="1471"/>
            </a:lvl2pPr>
            <a:lvl3pPr marL="960116" indent="0">
              <a:buNone/>
              <a:defRPr sz="1260"/>
            </a:lvl3pPr>
            <a:lvl4pPr marL="1440173" indent="0">
              <a:buNone/>
              <a:defRPr sz="1051"/>
            </a:lvl4pPr>
            <a:lvl5pPr marL="1920231" indent="0">
              <a:buNone/>
              <a:defRPr sz="1051"/>
            </a:lvl5pPr>
            <a:lvl6pPr marL="2400288" indent="0">
              <a:buNone/>
              <a:defRPr sz="1051"/>
            </a:lvl6pPr>
            <a:lvl7pPr marL="2880345" indent="0">
              <a:buNone/>
              <a:defRPr sz="1051"/>
            </a:lvl7pPr>
            <a:lvl8pPr marL="3360403" indent="0">
              <a:buNone/>
              <a:defRPr sz="1051"/>
            </a:lvl8pPr>
            <a:lvl9pPr marL="3840461" indent="0">
              <a:buNone/>
              <a:defRPr sz="105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17F3-FFF9-496F-9AE9-8E3BF4398CBC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74FF-C2C8-4CA5-AA42-9BDCA927E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42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8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2" y="1843197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59" indent="0">
              <a:buNone/>
              <a:defRPr sz="2940"/>
            </a:lvl2pPr>
            <a:lvl3pPr marL="960116" indent="0">
              <a:buNone/>
              <a:defRPr sz="2520"/>
            </a:lvl3pPr>
            <a:lvl4pPr marL="1440173" indent="0">
              <a:buNone/>
              <a:defRPr sz="2100"/>
            </a:lvl4pPr>
            <a:lvl5pPr marL="1920231" indent="0">
              <a:buNone/>
              <a:defRPr sz="2100"/>
            </a:lvl5pPr>
            <a:lvl6pPr marL="2400288" indent="0">
              <a:buNone/>
              <a:defRPr sz="2100"/>
            </a:lvl6pPr>
            <a:lvl7pPr marL="2880345" indent="0">
              <a:buNone/>
              <a:defRPr sz="2100"/>
            </a:lvl7pPr>
            <a:lvl8pPr marL="3360403" indent="0">
              <a:buNone/>
              <a:defRPr sz="2100"/>
            </a:lvl8pPr>
            <a:lvl9pPr marL="3840461" indent="0">
              <a:buNone/>
              <a:defRPr sz="21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1"/>
            <a:ext cx="3096638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59" indent="0">
              <a:buNone/>
              <a:defRPr sz="1471"/>
            </a:lvl2pPr>
            <a:lvl3pPr marL="960116" indent="0">
              <a:buNone/>
              <a:defRPr sz="1260"/>
            </a:lvl3pPr>
            <a:lvl4pPr marL="1440173" indent="0">
              <a:buNone/>
              <a:defRPr sz="1051"/>
            </a:lvl4pPr>
            <a:lvl5pPr marL="1920231" indent="0">
              <a:buNone/>
              <a:defRPr sz="1051"/>
            </a:lvl5pPr>
            <a:lvl6pPr marL="2400288" indent="0">
              <a:buNone/>
              <a:defRPr sz="1051"/>
            </a:lvl6pPr>
            <a:lvl7pPr marL="2880345" indent="0">
              <a:buNone/>
              <a:defRPr sz="1051"/>
            </a:lvl7pPr>
            <a:lvl8pPr marL="3360403" indent="0">
              <a:buNone/>
              <a:defRPr sz="1051"/>
            </a:lvl8pPr>
            <a:lvl9pPr marL="3840461" indent="0">
              <a:buNone/>
              <a:defRPr sz="105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17F3-FFF9-496F-9AE9-8E3BF4398CBC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74FF-C2C8-4CA5-AA42-9BDCA927E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98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5" y="681571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5" y="3407833"/>
            <a:ext cx="8281035" cy="8122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91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F17F3-FFF9-496F-9AE9-8E3BF4398CBC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400" y="11865191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91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374FF-C2C8-4CA5-AA42-9BDCA927E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40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16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29" indent="-240029" algn="l" defTabSz="960116" rtl="0" eaLnBrk="1" latinLnBrk="0" hangingPunct="1">
        <a:lnSpc>
          <a:spcPct val="90000"/>
        </a:lnSpc>
        <a:spcBef>
          <a:spcPts val="1051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86" indent="-240029" algn="l" defTabSz="96011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45" indent="-240029" algn="l" defTabSz="96011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02" indent="-240029" algn="l" defTabSz="96011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1" kern="1200">
          <a:solidFill>
            <a:schemeClr val="tx1"/>
          </a:solidFill>
          <a:latin typeface="+mn-lt"/>
          <a:ea typeface="+mn-ea"/>
          <a:cs typeface="+mn-cs"/>
        </a:defRPr>
      </a:lvl4pPr>
      <a:lvl5pPr marL="2160259" indent="-240029" algn="l" defTabSz="96011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1" kern="1200">
          <a:solidFill>
            <a:schemeClr val="tx1"/>
          </a:solidFill>
          <a:latin typeface="+mn-lt"/>
          <a:ea typeface="+mn-ea"/>
          <a:cs typeface="+mn-cs"/>
        </a:defRPr>
      </a:lvl5pPr>
      <a:lvl6pPr marL="2640317" indent="-240029" algn="l" defTabSz="96011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1" kern="1200">
          <a:solidFill>
            <a:schemeClr val="tx1"/>
          </a:solidFill>
          <a:latin typeface="+mn-lt"/>
          <a:ea typeface="+mn-ea"/>
          <a:cs typeface="+mn-cs"/>
        </a:defRPr>
      </a:lvl6pPr>
      <a:lvl7pPr marL="3120375" indent="-240029" algn="l" defTabSz="96011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1" kern="1200">
          <a:solidFill>
            <a:schemeClr val="tx1"/>
          </a:solidFill>
          <a:latin typeface="+mn-lt"/>
          <a:ea typeface="+mn-ea"/>
          <a:cs typeface="+mn-cs"/>
        </a:defRPr>
      </a:lvl7pPr>
      <a:lvl8pPr marL="3600431" indent="-240029" algn="l" defTabSz="96011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1" kern="1200">
          <a:solidFill>
            <a:schemeClr val="tx1"/>
          </a:solidFill>
          <a:latin typeface="+mn-lt"/>
          <a:ea typeface="+mn-ea"/>
          <a:cs typeface="+mn-cs"/>
        </a:defRPr>
      </a:lvl8pPr>
      <a:lvl9pPr marL="4080489" indent="-240029" algn="l" defTabSz="96011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16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1pPr>
      <a:lvl2pPr marL="480059" algn="l" defTabSz="960116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2pPr>
      <a:lvl3pPr marL="960116" algn="l" defTabSz="960116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3pPr>
      <a:lvl4pPr marL="1440173" algn="l" defTabSz="960116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4pPr>
      <a:lvl5pPr marL="1920231" algn="l" defTabSz="960116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5pPr>
      <a:lvl6pPr marL="2400288" algn="l" defTabSz="960116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6pPr>
      <a:lvl7pPr marL="2880345" algn="l" defTabSz="960116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7pPr>
      <a:lvl8pPr marL="3360403" algn="l" defTabSz="960116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8pPr>
      <a:lvl9pPr marL="3840461" algn="l" defTabSz="960116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">
              <a:schemeClr val="accent1">
                <a:lumMod val="5000"/>
                <a:lumOff val="95000"/>
              </a:schemeClr>
            </a:gs>
            <a:gs pos="2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1200" cy="12821619"/>
          </a:xfrm>
          <a:solidFill>
            <a:schemeClr val="accent1">
              <a:lumMod val="20000"/>
              <a:lumOff val="80000"/>
            </a:schemeClr>
          </a:solidFill>
          <a:ln w="57150"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147730" y="1183754"/>
            <a:ext cx="77695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rgbClr val="C00000"/>
                </a:solidFill>
                <a:latin typeface="Monotype Corsiva" panose="03010101010201010101" pitchFamily="66" charset="0"/>
              </a:rPr>
              <a:t>«Прочитанная книга о войне – </a:t>
            </a:r>
          </a:p>
          <a:p>
            <a:pPr algn="ctr"/>
            <a:r>
              <a:rPr lang="ru-RU" sz="3200" b="1" i="1" dirty="0">
                <a:solidFill>
                  <a:srgbClr val="C00000"/>
                </a:solidFill>
                <a:latin typeface="Monotype Corsiva" panose="03010101010201010101" pitchFamily="66" charset="0"/>
              </a:rPr>
              <a:t>мой подарок Великой Победе»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315" y="87827"/>
            <a:ext cx="3814169" cy="130546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682" y="442356"/>
            <a:ext cx="946567" cy="95793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257861" y="3849858"/>
            <a:ext cx="33170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rgbClr val="0070C0"/>
                </a:solidFill>
                <a:latin typeface="Monotype Corsiva" panose="03010101010201010101" pitchFamily="66" charset="0"/>
              </a:rPr>
              <a:t>ОТЗЫВ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32013" y="1856037"/>
            <a:ext cx="8699068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800"/>
              </a:lnSpc>
            </a:pPr>
            <a:r>
              <a:rPr lang="ru-RU" sz="2400" b="1" i="1" dirty="0">
                <a:solidFill>
                  <a:srgbClr val="0070C0"/>
                </a:solidFill>
                <a:latin typeface="Monotype Corsiva" panose="03010101010201010101" pitchFamily="66" charset="0"/>
              </a:rPr>
              <a:t>ФИО</a:t>
            </a:r>
            <a:r>
              <a:rPr lang="ru-RU" sz="3600" b="1" i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_________________________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Контактный номер: __________________</a:t>
            </a:r>
            <a:endParaRPr lang="ru-RU" sz="2000" b="1" i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>
              <a:lnSpc>
                <a:spcPct val="50000"/>
              </a:lnSpc>
            </a:pPr>
            <a:r>
              <a:rPr lang="ru-RU" sz="2000" b="1" i="1" dirty="0">
                <a:solidFill>
                  <a:srgbClr val="0070C0"/>
                </a:solidFill>
                <a:latin typeface="Monotype Corsiva" panose="03010101010201010101" pitchFamily="66" charset="0"/>
              </a:rPr>
              <a:t>Учебное подразделение</a:t>
            </a:r>
            <a:r>
              <a:rPr lang="ru-RU" sz="3600" b="1" i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_________________________</a:t>
            </a:r>
            <a:endParaRPr lang="ru-RU" sz="3600" b="1" i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Название произведения </a:t>
            </a:r>
            <a:r>
              <a:rPr lang="ru-RU" sz="2800" b="1" i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_____________________________</a:t>
            </a:r>
          </a:p>
          <a:p>
            <a:r>
              <a:rPr lang="ru-RU" sz="2800" b="1" i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____________________________________________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55627" y="4496189"/>
            <a:ext cx="76132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034" y="500745"/>
            <a:ext cx="1131465" cy="929703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19" r="16340" b="13108"/>
          <a:stretch/>
        </p:blipFill>
        <p:spPr>
          <a:xfrm rot="5400000">
            <a:off x="-3496239" y="3514164"/>
            <a:ext cx="8032376" cy="1004048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19" r="17645" b="13108"/>
          <a:stretch/>
        </p:blipFill>
        <p:spPr>
          <a:xfrm rot="5400000">
            <a:off x="-3433581" y="8346047"/>
            <a:ext cx="7907060" cy="1004048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93" b="4228"/>
          <a:stretch/>
        </p:blipFill>
        <p:spPr>
          <a:xfrm flipH="1">
            <a:off x="6108820" y="9287436"/>
            <a:ext cx="3594300" cy="342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5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1200" cy="12821619"/>
          </a:xfrm>
          <a:solidFill>
            <a:schemeClr val="accent1">
              <a:lumMod val="20000"/>
              <a:lumOff val="80000"/>
            </a:schemeClr>
          </a:solidFill>
          <a:ln w="57150"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147730" y="1183754"/>
            <a:ext cx="77695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rgbClr val="C00000"/>
                </a:solidFill>
                <a:latin typeface="Monotype Corsiva" panose="03010101010201010101" pitchFamily="66" charset="0"/>
              </a:rPr>
              <a:t>«Прочитанная книга о войне – </a:t>
            </a:r>
          </a:p>
          <a:p>
            <a:pPr algn="ctr"/>
            <a:r>
              <a:rPr lang="ru-RU" sz="3200" b="1" i="1" dirty="0">
                <a:solidFill>
                  <a:srgbClr val="C00000"/>
                </a:solidFill>
                <a:latin typeface="Monotype Corsiva" panose="03010101010201010101" pitchFamily="66" charset="0"/>
              </a:rPr>
              <a:t>мой подарок Великой Победе»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315" y="87827"/>
            <a:ext cx="3814169" cy="130546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682" y="442356"/>
            <a:ext cx="946567" cy="95793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039898" y="2547129"/>
            <a:ext cx="7613276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034" y="500745"/>
            <a:ext cx="1131465" cy="929703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19" r="16340" b="13108"/>
          <a:stretch/>
        </p:blipFill>
        <p:spPr>
          <a:xfrm rot="5400000">
            <a:off x="-3496239" y="3514164"/>
            <a:ext cx="8032376" cy="1004048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19" r="17645" b="13108"/>
          <a:stretch/>
        </p:blipFill>
        <p:spPr>
          <a:xfrm rot="5400000">
            <a:off x="-3433581" y="8346047"/>
            <a:ext cx="7907060" cy="1004048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93" b="4228"/>
          <a:stretch/>
        </p:blipFill>
        <p:spPr>
          <a:xfrm flipH="1">
            <a:off x="6108820" y="9287436"/>
            <a:ext cx="3594300" cy="342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76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1200" cy="12821619"/>
          </a:xfrm>
          <a:solidFill>
            <a:schemeClr val="accent1">
              <a:lumMod val="20000"/>
              <a:lumOff val="80000"/>
            </a:schemeClr>
          </a:solidFill>
          <a:ln w="57150"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147730" y="1183754"/>
            <a:ext cx="77695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rgbClr val="C00000"/>
                </a:solidFill>
                <a:latin typeface="Monotype Corsiva" panose="03010101010201010101" pitchFamily="66" charset="0"/>
              </a:rPr>
              <a:t>«Прочитанная книга о войне – </a:t>
            </a:r>
          </a:p>
          <a:p>
            <a:pPr algn="ctr"/>
            <a:r>
              <a:rPr lang="ru-RU" sz="3200" b="1" i="1" dirty="0">
                <a:solidFill>
                  <a:srgbClr val="C00000"/>
                </a:solidFill>
                <a:latin typeface="Monotype Corsiva" panose="03010101010201010101" pitchFamily="66" charset="0"/>
              </a:rPr>
              <a:t>мой подарок Великой Победе»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315" y="87827"/>
            <a:ext cx="3814169" cy="130546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682" y="442356"/>
            <a:ext cx="946567" cy="95793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039898" y="2547129"/>
            <a:ext cx="7613276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034" y="500745"/>
            <a:ext cx="1131465" cy="929703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19" r="16340" b="13108"/>
          <a:stretch/>
        </p:blipFill>
        <p:spPr>
          <a:xfrm rot="5400000">
            <a:off x="-3496239" y="3514164"/>
            <a:ext cx="8032376" cy="1004048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19" r="17645" b="13108"/>
          <a:stretch/>
        </p:blipFill>
        <p:spPr>
          <a:xfrm rot="5400000">
            <a:off x="-3433581" y="8346047"/>
            <a:ext cx="7907060" cy="1004048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93" b="4228"/>
          <a:stretch/>
        </p:blipFill>
        <p:spPr>
          <a:xfrm flipH="1">
            <a:off x="6108820" y="9287436"/>
            <a:ext cx="3594300" cy="342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43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</TotalTime>
  <Words>50</Words>
  <Application>Microsoft Office PowerPoint</Application>
  <PresentationFormat>A3 (297x420 мм)</PresentationFormat>
  <Paragraphs>15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Monotype Corsiva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SCAN</dc:creator>
  <cp:lastModifiedBy>SCAN</cp:lastModifiedBy>
  <cp:revision>45</cp:revision>
  <dcterms:created xsi:type="dcterms:W3CDTF">2019-04-08T08:15:56Z</dcterms:created>
  <dcterms:modified xsi:type="dcterms:W3CDTF">2019-09-30T01:09:09Z</dcterms:modified>
</cp:coreProperties>
</file>