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6" r:id="rId2"/>
    <p:sldId id="260" r:id="rId3"/>
    <p:sldId id="261" r:id="rId4"/>
    <p:sldId id="262" r:id="rId5"/>
    <p:sldId id="263" r:id="rId6"/>
    <p:sldId id="264" r:id="rId7"/>
    <p:sldId id="265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48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B87E-32C2-47BC-B99E-64F7C22CD79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BB65-F897-4BD6-BA1A-EDB5A9610A3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41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B87E-32C2-47BC-B99E-64F7C22CD79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BB65-F897-4BD6-BA1A-EDB5A9610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87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B87E-32C2-47BC-B99E-64F7C22CD79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BB65-F897-4BD6-BA1A-EDB5A9610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422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B87E-32C2-47BC-B99E-64F7C22CD79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BB65-F897-4BD6-BA1A-EDB5A9610A3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1014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B87E-32C2-47BC-B99E-64F7C22CD79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BB65-F897-4BD6-BA1A-EDB5A9610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02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B87E-32C2-47BC-B99E-64F7C22CD79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BB65-F897-4BD6-BA1A-EDB5A9610A3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5891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B87E-32C2-47BC-B99E-64F7C22CD79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BB65-F897-4BD6-BA1A-EDB5A9610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493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B87E-32C2-47BC-B99E-64F7C22CD79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BB65-F897-4BD6-BA1A-EDB5A9610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396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B87E-32C2-47BC-B99E-64F7C22CD79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BB65-F897-4BD6-BA1A-EDB5A9610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72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B87E-32C2-47BC-B99E-64F7C22CD79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BB65-F897-4BD6-BA1A-EDB5A9610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4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B87E-32C2-47BC-B99E-64F7C22CD79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BB65-F897-4BD6-BA1A-EDB5A9610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10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B87E-32C2-47BC-B99E-64F7C22CD79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BB65-F897-4BD6-BA1A-EDB5A9610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6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B87E-32C2-47BC-B99E-64F7C22CD79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BB65-F897-4BD6-BA1A-EDB5A9610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0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B87E-32C2-47BC-B99E-64F7C22CD79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BB65-F897-4BD6-BA1A-EDB5A9610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63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B87E-32C2-47BC-B99E-64F7C22CD79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BB65-F897-4BD6-BA1A-EDB5A9610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6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B87E-32C2-47BC-B99E-64F7C22CD79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BB65-F897-4BD6-BA1A-EDB5A9610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47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0B87E-32C2-47BC-B99E-64F7C22CD79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ABB65-F897-4BD6-BA1A-EDB5A9610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568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730B87E-32C2-47BC-B99E-64F7C22CD794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45ABB65-F897-4BD6-BA1A-EDB5A9610A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983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&#1040;&#1085;&#1080;&#1089;&#1080;&#1084;&#1086;&#1074;&#1072;_2.docx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eokniga.org/books/19368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eokniga.org/bookfiles/geokniga-15335578568373.pdf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6" y="503544"/>
            <a:ext cx="8825657" cy="1915647"/>
          </a:xfrm>
        </p:spPr>
        <p:txBody>
          <a:bodyPr/>
          <a:lstStyle/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В.А.АМУЗИНСКОГО В ИЗУЧЕНИИ ЗОЛОТОРУДНЫХ МЕСТОРОЖДЕНИЙ ЯКУТИИ: К 80-ЛЕТИЮ СО ДНЯ РОЖДЕНИЯ.</a:t>
            </a:r>
            <a:b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6" y="2094339"/>
            <a:ext cx="8825658" cy="400567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Анисимова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Амузинский был одним из ведущих специалистов по металлогении Северо-Востока Азии, признанным в Республике Саха (Якутия) экспертом по золоторудным месторождениям, автором более чем 170 научных работ, из которых - 10 монографий. Данная работа посвящается к 80-летию со дня его рождения.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Анисимова_2.</a:t>
            </a:r>
            <a:r>
              <a:rPr lang="en-US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docx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Алексеевич Амузинский внес большой вклад в изучении геологии и минералогии золоторудных месторождений Якутии. Его основные работы посвящены геоисторическому металлогеническому анализу Верхоянской металлогенической провинции, обоснованию главных этапов ее металлогенической эволюции и наиболее продуктивных металлогенических эпох, выяснению условий формирования крупных и уникальных месторождений золота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Эти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результаты остаются до сих пор актуальными и востребованными. В пределах Алдано-Станового щита </a:t>
            </a:r>
            <a:r>
              <a:rPr lang="sah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то, что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некоторые данные в дальнейшем на основе изучения месторождений современными методами претерпели существенные изменения</a:t>
            </a:r>
            <a:r>
              <a:rPr lang="sah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все еще имеют огромное значении в вопросе изучения золоторудных объектов этого региона. 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5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4643" y="109538"/>
            <a:ext cx="7292807" cy="12740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АМУЗИНСКИЙ Владимир Алексеевич (06.01.1942 – 08.09.2003)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7147" y="1708483"/>
            <a:ext cx="7100303" cy="4572001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Родился в с. Витим Ленского р-на ЯАССР. Окончил инженерно-технический факультет ЯГУ (1964), аспирантуру ЯФ СО АН (1973). 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Заслуженный ветеран СОАН СССР. 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В Институте – 1965–2003, зав. лабораторией геологии россыпных и коренных месторождений золота (1985–2001), геологии рудных месторождений (2001–2003), зам. директора (1988–1993). Область исследований – геология и минералогия рудных и россыпных месторождений золота и металлогения СВ Азии; условия формирования и размещения крупных и уникальных месторождений золота, история горного дела в Якутии. 1973 – дисс. канд. геол.-мин. наук «Распределение золота в магматических комплексах и малосульфидная золото-кварцевая формация Верхоянского мегантиклинория». 2002 – дисс. докт. геол.-мин.наук «Металлогенические эпохи и золотоносность рудных комплексов Верхоянской складчатой системы».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02" y="1383632"/>
            <a:ext cx="2619877" cy="373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85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5539"/>
            <a:ext cx="12193057" cy="6889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41" y="324853"/>
            <a:ext cx="11008895" cy="5961647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7201"/>
            <a:ext cx="10515600" cy="5824955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публикаций, в т.ч.10 монографий: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«Строение, история развития, магматизм и металлогения северной частиВерхоянской складчатой зоны» (1975, Новосибирск: Наука, соавт.: Ю.П.Ивенсен, Г.Г.Невойса);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«Эндогенные карбонаты Якутии» (1980, Новосибирск: Наука, соавт.: Г.С.Анисимова, Г.Н.Гамянин,С.Г.Москвитин, Б.Л.Флеров, В.К.Маршинцев и др.);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«Минералогия и геохимия золота Куларскогорайона» (1988, Якутск: ЯНЦ СО АН СССР, соавт.: С.Г.Москвитин, Г.С.Анисимова, В.А.Баландин,Р.Н.Копылов и др.);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«Магматизм Сарылахского рудного поля» (1991, Якутск: ЯНЦ СО АН СССР,соавт.: Ю.Д.Недосекин, Т.С.Хабибулина);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«Самородное золото: Якутии (Верхне- </a:t>
            </a:r>
            <a:r>
              <a:rPr lang="ru-RU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Индигирский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район)» (1992, Новосибирск: Наука, соавт.: Г.С.Анисимова, Ю.Я.Жданов, Г.Н.Гамянин и др.);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«Самородное золото Якутии. Куларский район» (1997, Новосибирск: Наука, соавт.: Г.С.Анисимова,С.Г.Москвитин);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«Сарылахское и Сентачанское золото-сурьмяные месторождения» (2001, М.:МАИК «Наука/Интерпериодика», соавт.: Г.С.Анисимова, Ю.Я.Жданов). </a:t>
            </a:r>
          </a:p>
          <a:p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непосредственном участии В.А.Амузинского были разработаны рекомендации, способствовавшие открытию крупных золоторудных месторождений Кючюс и Бадран. Член экспертных комиссий по оценкам месторождений золота Якутии. Автор открытия нового минерала – ленаита (AgFeS2) (1995). Памятный знак «300 лет горно-геологической службе России». См. о нем: Наука и образование, 2002, № 3; 2003, № 3, Отечеств. геол., 2003, № 6.</a:t>
            </a:r>
          </a:p>
        </p:txBody>
      </p:sp>
    </p:spTree>
    <p:extLst>
      <p:ext uri="{BB962C8B-B14F-4D97-AF65-F5344CB8AC3E}">
        <p14:creationId xmlns:p14="http://schemas.microsoft.com/office/powerpoint/2010/main" val="206010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1450" y="1369819"/>
            <a:ext cx="7670550" cy="98837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А. Амузинский, Г. С. Анисимова, Ю. Я. Жданов.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Самородное золото Якутии. Верхне-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Индигирский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1992г.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21450" y="2454442"/>
            <a:ext cx="6241215" cy="321943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Монография посвящена самородному золоту Верхне- Индигирского района. Опубликование неизвестного широкой общественности огромного фактического материала имеет фундаментальное значение. Изложенные сведения по типоморфизму самородного золота являются справочным иллюстрированным пособием, позволяющим использовать его при научных исследованиях и прогнозировании известных и новых нетрадиционных типов месторождений.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Книга предназначена для специалистов по минералогии и геохимии, геологии коренных и россыпных месторождений золота.</a:t>
            </a:r>
          </a:p>
          <a:p>
            <a:r>
              <a:rPr lang="en-US" b="1" dirty="0">
                <a:hlinkClick r:id="rId2"/>
              </a:rPr>
              <a:t>https://www.geokniga.org/books/19368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997" y="1230720"/>
            <a:ext cx="2946005" cy="444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59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5589" y="1261533"/>
            <a:ext cx="7165224" cy="1012435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Амузинский Владимир Алексеевич,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Н., Флеров Борис Леонидович. Эндогенные карбонаты Якутии, 1980г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95274" y="2499065"/>
            <a:ext cx="7165224" cy="375735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Работа посвящена характеристике карбонатных минералов разнообразных эндогенных формаций Якутии. Установлено, что химический состав и свойства карбонатов различны в магматических породах (кимберлитах и толеитовых базальтах), карбонатитах и многообразных гидротермальных месторождениях олова, золота, полнметаллов, сурьмы и других элементов. Для многих рудных полей с гидротермальным оруденением получены данные о зональном распределении минеральных видов карбонатов: кальцит, как правило, распространен на флангах, а доломит, анкерит, сидерит и родохрозит совмещены с наиболее продуктивными минеральными ассоциациями рудных тел. Уровень концентрации и дисперсия содержания в карбонатах как основных мниералообразующих элементов, так и элементов-примесей существенно различны для формационных типов эндогенных образований Якутии. Приведена характеристика типоморфных особенностей карбонатных минералов.Монография рассчитана на геологов, минералогов и геохимиков, занимающихся поиском и разведкой рудных и нерудных полезных ископаемых Якутии и других регионов.</a:t>
            </a:r>
          </a:p>
          <a:p>
            <a:r>
              <a:rPr lang="en-US" dirty="0">
                <a:hlinkClick r:id="rId2"/>
              </a:rPr>
              <a:t>https://www.geokniga.org/bookfiles/geokniga-15335578568373.pdf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86" y="1149265"/>
            <a:ext cx="2960772" cy="502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92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874" y="491513"/>
            <a:ext cx="6587707" cy="1915647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Сарылахское и Сентачанское золото-сурьмяные месторождения: Геология, минералогия и геохимия. / В.А. Амузинский, Г.С. Анисимова, Ю.Я. Жданов и др. – М.: МАИК “Наука/Интерпериодика”. 2001.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23873" y="2407160"/>
            <a:ext cx="6587708" cy="3230621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Монография посвящена крупнейшим золото-сурьмяным месторождениям России. Впервые приведены наиболее полные данные о геологической позиции оруденения, минеральном составе, геохимии руд и околорудных измененных пород, минералогии самородных металлов и интерметаллидов (золото, хром, сурьма, алюминий, серебро, ауростибит и др.). Обоснована гипотеза об образовании месторождений из телескопированных близповерхностных гидротерм, производных глубинного восстановительного флюида. Работа содержит цветные фотографии уникального самородного золота.</a:t>
            </a:r>
          </a:p>
          <a:p>
            <a:r>
              <a:rPr lang="ru-RU" sz="5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специалистов в области геологии, минералогии и геохимии рудных месторождений, студентов вузов.</a:t>
            </a:r>
          </a:p>
          <a:p>
            <a:r>
              <a:rPr lang="en-US" sz="3400" dirty="0">
                <a:solidFill>
                  <a:srgbClr val="FFFF00"/>
                </a:solidFill>
              </a:rPr>
              <a:t>http://diamond.ysn.ru/wp-content/Bibl/%D0%90%D0%BC%D1%83%D0%B7%D0%B8%D0%BD%D1%81%D0%BA%D0%B8%D0%B9%20%D0%B8%20%D0%B4%D1%80,2001%20%D0%A1%D0%B0%D1%80%D1%8B%D0%BB%D0%B0%D1%85%D1%81%D0%BA%D0%BE%D0%B5%20%D0%B8%20%D0%A1%D0%B5%D0%BD%D1%82%D0%B0%D1%87%D0%B0%D0%BD%D1%81%D0%BA%D0%BE%D0%B5%20%D0%B7%D0%BE%D0%BB%D0%BE%D1%82%D0%BE-%D1%81%D1%83%D1%80%D1%8C%D0%BC%D1%8F%D0%BD%D1%8B%D0%B5%20%D0%BC%D0%B5%D1%81%D1%82%D0%BE%D1%80%D0%BE%D0%B6%D0%B4%D0%B5%D0%BD%D0%B8%D1%8F.pdf</a:t>
            </a:r>
            <a:endParaRPr lang="ru-RU" sz="3400" dirty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60" y="625641"/>
            <a:ext cx="3392216" cy="501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4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387" y="0"/>
            <a:ext cx="4842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87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0369" y="6288034"/>
            <a:ext cx="4239582" cy="846693"/>
          </a:xfrm>
        </p:spPr>
        <p:txBody>
          <a:bodyPr/>
          <a:lstStyle/>
          <a:p>
            <a:pPr algn="ctr"/>
            <a:r>
              <a:rPr lang="ru-RU" sz="2000" b="1" dirty="0" smtClean="0"/>
              <a:t>УЧЕБНАЯ БИБЛИОТЕКА  КТФ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96" y="2447317"/>
            <a:ext cx="9406943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7757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381</TotalTime>
  <Words>926</Words>
  <Application>Microsoft Office PowerPoint</Application>
  <PresentationFormat>Широкоэкранный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Сектор</vt:lpstr>
      <vt:lpstr>РОЛЬ В.А.АМУЗИНСКОГО В ИЗУЧЕНИИ ЗОЛОТОРУДНЫХ МЕСТОРОЖДЕНИЙ ЯКУТИИ: К 80-ЛЕТИЮ СО ДНЯ РОЖДЕНИЯ. </vt:lpstr>
      <vt:lpstr>АМУЗИНСКИЙ Владимир Алексеевич (06.01.1942 – 08.09.2003)</vt:lpstr>
      <vt:lpstr>Презентация PowerPoint</vt:lpstr>
      <vt:lpstr>В. А. Амузинский, Г. С. Анисимова, Ю. Я. Жданов. Самородное золото Якутии. Верхне-Индигирский район, 1992г.</vt:lpstr>
      <vt:lpstr>Амузинский Владимир Алексеевич, Усков М. Н., Флеров Борис Леонидович. Эндогенные карбонаты Якутии, 1980г</vt:lpstr>
      <vt:lpstr>Сарылахское и Сентачанское золото-сурьмяные месторождения: Геология, минералогия и геохимия. / В.А. Амузинский, Г.С. Анисимова, Ю.Я. Жданов и др. – М.: МАИК “Наука/Интерпериодика”. 2001.</vt:lpstr>
      <vt:lpstr>Презентация PowerPoint</vt:lpstr>
      <vt:lpstr>УЧЕБНАЯ БИБЛИОТЕКА  КТФ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НБ</dc:creator>
  <cp:lastModifiedBy>НБ</cp:lastModifiedBy>
  <cp:revision>27</cp:revision>
  <dcterms:created xsi:type="dcterms:W3CDTF">2022-04-04T05:08:07Z</dcterms:created>
  <dcterms:modified xsi:type="dcterms:W3CDTF">2022-04-05T08:56:32Z</dcterms:modified>
</cp:coreProperties>
</file>