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tiff" ContentType="image/tif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7" r:id="rId3"/>
    <p:sldId id="268" r:id="rId4"/>
    <p:sldId id="258" r:id="rId5"/>
    <p:sldId id="265" r:id="rId6"/>
    <p:sldId id="263" r:id="rId7"/>
    <p:sldId id="264" r:id="rId8"/>
    <p:sldId id="266" r:id="rId9"/>
    <p:sldId id="259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7F07A6-48A4-4C6E-A818-82FB99B015B5}" type="doc">
      <dgm:prSet loTypeId="urn:microsoft.com/office/officeart/2005/8/layout/hierarchy4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66731F1-3571-4212-B211-47EDE10DC13E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75000"/>
                </a:schemeClr>
              </a:solidFill>
            </a:rPr>
            <a:t>Магистерская программа </a:t>
          </a:r>
          <a:r>
            <a:rPr lang="ru-RU" dirty="0" smtClean="0"/>
            <a:t/>
          </a:r>
          <a:br>
            <a:rPr lang="ru-RU" dirty="0" smtClean="0"/>
          </a:br>
          <a:r>
            <a:rPr lang="ru-RU" dirty="0" smtClean="0"/>
            <a:t>45.04.01 «Филология»</a:t>
          </a:r>
          <a:br>
            <a:rPr lang="ru-RU" dirty="0" smtClean="0"/>
          </a:br>
          <a:r>
            <a:rPr lang="ru-RU" dirty="0" smtClean="0">
              <a:solidFill>
                <a:schemeClr val="accent1">
                  <a:lumMod val="75000"/>
                </a:schemeClr>
              </a:solidFill>
            </a:rPr>
            <a:t>направление подготовки </a:t>
          </a:r>
          <a:r>
            <a:rPr lang="ru-RU" dirty="0" smtClean="0"/>
            <a:t/>
          </a:r>
          <a:br>
            <a:rPr lang="ru-RU" dirty="0" smtClean="0"/>
          </a:br>
          <a:r>
            <a:rPr lang="ru-RU" dirty="0" smtClean="0"/>
            <a:t>«Филологическое обеспечение                                экспертно-правовой деятельности</a:t>
          </a:r>
          <a:endParaRPr lang="ru-RU" dirty="0"/>
        </a:p>
      </dgm:t>
    </dgm:pt>
    <dgm:pt modelId="{2E302FFF-D60D-4D9A-B9AA-81DDE66E65D1}" type="parTrans" cxnId="{18E97353-0C56-4999-8976-DED8ADE5EC7F}">
      <dgm:prSet/>
      <dgm:spPr/>
      <dgm:t>
        <a:bodyPr/>
        <a:lstStyle/>
        <a:p>
          <a:endParaRPr lang="ru-RU"/>
        </a:p>
      </dgm:t>
    </dgm:pt>
    <dgm:pt modelId="{14C3ADCE-CE3F-4032-B6B5-EB5D8F6F8AB0}" type="sibTrans" cxnId="{18E97353-0C56-4999-8976-DED8ADE5EC7F}">
      <dgm:prSet/>
      <dgm:spPr/>
      <dgm:t>
        <a:bodyPr/>
        <a:lstStyle/>
        <a:p>
          <a:endParaRPr lang="ru-RU"/>
        </a:p>
      </dgm:t>
    </dgm:pt>
    <dgm:pt modelId="{9966073F-E7FA-4263-9FCB-A4A2474547C4}">
      <dgm:prSet phldrT="[Текст]"/>
      <dgm:spPr/>
      <dgm:t>
        <a:bodyPr/>
        <a:lstStyle/>
        <a:p>
          <a:r>
            <a:rPr lang="ru-RU" dirty="0" smtClean="0"/>
            <a:t>Степень (квалификации) выпускника                    </a:t>
          </a:r>
        </a:p>
        <a:p>
          <a:r>
            <a:rPr lang="ru-RU" b="1" dirty="0" smtClean="0"/>
            <a:t>МАГИСТР</a:t>
          </a:r>
          <a:endParaRPr lang="ru-RU" b="1" dirty="0"/>
        </a:p>
      </dgm:t>
    </dgm:pt>
    <dgm:pt modelId="{99682CCD-41C1-4E09-A7A0-8990FA3ECAD2}" type="parTrans" cxnId="{36AA6A25-200C-4114-B5F5-266E11AAD1A5}">
      <dgm:prSet/>
      <dgm:spPr/>
      <dgm:t>
        <a:bodyPr/>
        <a:lstStyle/>
        <a:p>
          <a:endParaRPr lang="ru-RU"/>
        </a:p>
      </dgm:t>
    </dgm:pt>
    <dgm:pt modelId="{80EC75FD-7472-4CF6-9AF7-7F024DABFD5B}" type="sibTrans" cxnId="{36AA6A25-200C-4114-B5F5-266E11AAD1A5}">
      <dgm:prSet/>
      <dgm:spPr/>
      <dgm:t>
        <a:bodyPr/>
        <a:lstStyle/>
        <a:p>
          <a:endParaRPr lang="ru-RU"/>
        </a:p>
      </dgm:t>
    </dgm:pt>
    <dgm:pt modelId="{BF9025A5-DB30-481A-A388-C932D0E7B853}">
      <dgm:prSet phldrT="[Текст]"/>
      <dgm:spPr/>
      <dgm:t>
        <a:bodyPr/>
        <a:lstStyle/>
        <a:p>
          <a:pPr algn="ctr"/>
          <a:r>
            <a:rPr lang="ru-RU" dirty="0" smtClean="0">
              <a:solidFill>
                <a:schemeClr val="bg1"/>
              </a:solidFill>
            </a:rPr>
            <a:t>Итоговая государственная аттестация: </a:t>
          </a:r>
        </a:p>
        <a:p>
          <a:pPr algn="l"/>
          <a:r>
            <a:rPr lang="ru-RU" b="1" dirty="0" smtClean="0"/>
            <a:t>-Государственный экзамен                                                             -Публичная защита магистерской диссертации</a:t>
          </a:r>
        </a:p>
        <a:p>
          <a:pPr algn="ctr"/>
          <a:endParaRPr lang="ru-RU" dirty="0"/>
        </a:p>
      </dgm:t>
    </dgm:pt>
    <dgm:pt modelId="{3D44C2AA-F557-4D6B-B257-EB9AE13B20DE}" type="parTrans" cxnId="{24796505-4515-42F4-AF3A-2585948014A2}">
      <dgm:prSet/>
      <dgm:spPr/>
      <dgm:t>
        <a:bodyPr/>
        <a:lstStyle/>
        <a:p>
          <a:endParaRPr lang="ru-RU"/>
        </a:p>
      </dgm:t>
    </dgm:pt>
    <dgm:pt modelId="{20745ABC-8534-46E2-84D6-F38027DD6BAA}" type="sibTrans" cxnId="{24796505-4515-42F4-AF3A-2585948014A2}">
      <dgm:prSet/>
      <dgm:spPr/>
      <dgm:t>
        <a:bodyPr/>
        <a:lstStyle/>
        <a:p>
          <a:endParaRPr lang="ru-RU"/>
        </a:p>
      </dgm:t>
    </dgm:pt>
    <dgm:pt modelId="{C95B6A3F-5EEA-42BA-A39F-F282D4981297}">
      <dgm:prSet phldrT="[Текст]"/>
      <dgm:spPr/>
      <dgm:t>
        <a:bodyPr/>
        <a:lstStyle/>
        <a:p>
          <a:r>
            <a:rPr lang="ru-RU" dirty="0" smtClean="0"/>
            <a:t>Срок освоения специализированной образовательной программы                  </a:t>
          </a:r>
          <a:r>
            <a:rPr lang="ru-RU" b="1" dirty="0" smtClean="0"/>
            <a:t>2 года                                                                       </a:t>
          </a:r>
          <a:endParaRPr lang="ru-RU" b="1" dirty="0"/>
        </a:p>
      </dgm:t>
    </dgm:pt>
    <dgm:pt modelId="{B98BABD8-5A10-4AD8-A3D2-A50CFC01EC78}" type="parTrans" cxnId="{C3F5E3E2-00D6-472E-8EBB-FA1293634E8B}">
      <dgm:prSet/>
      <dgm:spPr/>
      <dgm:t>
        <a:bodyPr/>
        <a:lstStyle/>
        <a:p>
          <a:endParaRPr lang="ru-RU"/>
        </a:p>
      </dgm:t>
    </dgm:pt>
    <dgm:pt modelId="{F47B58E6-890E-4C5E-AAD7-DFB81B5FB50B}" type="sibTrans" cxnId="{C3F5E3E2-00D6-472E-8EBB-FA1293634E8B}">
      <dgm:prSet/>
      <dgm:spPr/>
      <dgm:t>
        <a:bodyPr/>
        <a:lstStyle/>
        <a:p>
          <a:endParaRPr lang="ru-RU"/>
        </a:p>
      </dgm:t>
    </dgm:pt>
    <dgm:pt modelId="{8BF4A4E6-7322-42B1-BB5B-AFB061991356}" type="pres">
      <dgm:prSet presAssocID="{327F07A6-48A4-4C6E-A818-82FB99B015B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7FE4EEB-82FA-44CE-8D97-47F10559C9D2}" type="pres">
      <dgm:prSet presAssocID="{066731F1-3571-4212-B211-47EDE10DC13E}" presName="vertOne" presStyleCnt="0"/>
      <dgm:spPr/>
    </dgm:pt>
    <dgm:pt modelId="{25AA6647-52D3-4AC7-BBE8-5E368435843D}" type="pres">
      <dgm:prSet presAssocID="{066731F1-3571-4212-B211-47EDE10DC13E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D0F336-E3C6-431E-BF38-7E47856C98C3}" type="pres">
      <dgm:prSet presAssocID="{066731F1-3571-4212-B211-47EDE10DC13E}" presName="parTransOne" presStyleCnt="0"/>
      <dgm:spPr/>
    </dgm:pt>
    <dgm:pt modelId="{9F6BB912-1067-44FB-B1D1-44648B4399D6}" type="pres">
      <dgm:prSet presAssocID="{066731F1-3571-4212-B211-47EDE10DC13E}" presName="horzOne" presStyleCnt="0"/>
      <dgm:spPr/>
    </dgm:pt>
    <dgm:pt modelId="{F9E746A8-22DC-4328-893F-511A8B763FC8}" type="pres">
      <dgm:prSet presAssocID="{9966073F-E7FA-4263-9FCB-A4A2474547C4}" presName="vertTwo" presStyleCnt="0"/>
      <dgm:spPr/>
    </dgm:pt>
    <dgm:pt modelId="{E4295050-F5B7-47A2-B083-B3EFF54710D4}" type="pres">
      <dgm:prSet presAssocID="{9966073F-E7FA-4263-9FCB-A4A2474547C4}" presName="txTwo" presStyleLbl="node2" presStyleIdx="0" presStyleCnt="2" custScaleX="58716" custLinFactNeighborX="-9240" custLinFactNeighborY="-163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D2E4BA-28CF-47F8-8DCF-9C316552E387}" type="pres">
      <dgm:prSet presAssocID="{9966073F-E7FA-4263-9FCB-A4A2474547C4}" presName="parTransTwo" presStyleCnt="0"/>
      <dgm:spPr/>
    </dgm:pt>
    <dgm:pt modelId="{874C3B1B-7A50-4984-BF7C-B2D814DFEBD3}" type="pres">
      <dgm:prSet presAssocID="{9966073F-E7FA-4263-9FCB-A4A2474547C4}" presName="horzTwo" presStyleCnt="0"/>
      <dgm:spPr/>
    </dgm:pt>
    <dgm:pt modelId="{9E25AD25-D2DA-496B-BE5A-954ABEFA69C3}" type="pres">
      <dgm:prSet presAssocID="{BF9025A5-DB30-481A-A388-C932D0E7B853}" presName="vertThree" presStyleCnt="0"/>
      <dgm:spPr/>
    </dgm:pt>
    <dgm:pt modelId="{59778BE2-7983-477E-9418-EAD759A3254D}" type="pres">
      <dgm:prSet presAssocID="{BF9025A5-DB30-481A-A388-C932D0E7B853}" presName="txThree" presStyleLbl="node3" presStyleIdx="0" presStyleCnt="1" custScaleX="477871" custScaleY="96094" custLinFactX="55483" custLinFactNeighborX="100000" custLinFactNeighborY="-65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FD576C-5B16-45AE-ACDD-1CF00C89EAF1}" type="pres">
      <dgm:prSet presAssocID="{BF9025A5-DB30-481A-A388-C932D0E7B853}" presName="horzThree" presStyleCnt="0"/>
      <dgm:spPr/>
    </dgm:pt>
    <dgm:pt modelId="{7CA212DD-8982-4008-BF29-18A0DBEACAE9}" type="pres">
      <dgm:prSet presAssocID="{80EC75FD-7472-4CF6-9AF7-7F024DABFD5B}" presName="sibSpaceTwo" presStyleCnt="0"/>
      <dgm:spPr/>
    </dgm:pt>
    <dgm:pt modelId="{97D96B7C-3E3F-4860-A3B6-9E9D3AECE470}" type="pres">
      <dgm:prSet presAssocID="{C95B6A3F-5EEA-42BA-A39F-F282D4981297}" presName="vertTwo" presStyleCnt="0"/>
      <dgm:spPr/>
    </dgm:pt>
    <dgm:pt modelId="{D0E7DF59-8B7C-4EC2-ABD5-B70EE9AA1A8B}" type="pres">
      <dgm:prSet presAssocID="{C95B6A3F-5EEA-42BA-A39F-F282D4981297}" presName="txTwo" presStyleLbl="node2" presStyleIdx="1" presStyleCnt="2" custScaleX="295518" custLinFactNeighborX="-46366" custLinFactNeighborY="-13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52EB3FB-52FD-4461-9BFD-3FD7CD1DE48B}" type="pres">
      <dgm:prSet presAssocID="{C95B6A3F-5EEA-42BA-A39F-F282D4981297}" presName="horzTwo" presStyleCnt="0"/>
      <dgm:spPr/>
    </dgm:pt>
  </dgm:ptLst>
  <dgm:cxnLst>
    <dgm:cxn modelId="{24796505-4515-42F4-AF3A-2585948014A2}" srcId="{9966073F-E7FA-4263-9FCB-A4A2474547C4}" destId="{BF9025A5-DB30-481A-A388-C932D0E7B853}" srcOrd="0" destOrd="0" parTransId="{3D44C2AA-F557-4D6B-B257-EB9AE13B20DE}" sibTransId="{20745ABC-8534-46E2-84D6-F38027DD6BAA}"/>
    <dgm:cxn modelId="{CA96589B-015E-4F4A-A6C7-C3C961B37099}" type="presOf" srcId="{066731F1-3571-4212-B211-47EDE10DC13E}" destId="{25AA6647-52D3-4AC7-BBE8-5E368435843D}" srcOrd="0" destOrd="0" presId="urn:microsoft.com/office/officeart/2005/8/layout/hierarchy4"/>
    <dgm:cxn modelId="{C3F5E3E2-00D6-472E-8EBB-FA1293634E8B}" srcId="{066731F1-3571-4212-B211-47EDE10DC13E}" destId="{C95B6A3F-5EEA-42BA-A39F-F282D4981297}" srcOrd="1" destOrd="0" parTransId="{B98BABD8-5A10-4AD8-A3D2-A50CFC01EC78}" sibTransId="{F47B58E6-890E-4C5E-AAD7-DFB81B5FB50B}"/>
    <dgm:cxn modelId="{36AA6A25-200C-4114-B5F5-266E11AAD1A5}" srcId="{066731F1-3571-4212-B211-47EDE10DC13E}" destId="{9966073F-E7FA-4263-9FCB-A4A2474547C4}" srcOrd="0" destOrd="0" parTransId="{99682CCD-41C1-4E09-A7A0-8990FA3ECAD2}" sibTransId="{80EC75FD-7472-4CF6-9AF7-7F024DABFD5B}"/>
    <dgm:cxn modelId="{D6B91D01-C516-4DAA-AF9F-366C817AC6B3}" type="presOf" srcId="{C95B6A3F-5EEA-42BA-A39F-F282D4981297}" destId="{D0E7DF59-8B7C-4EC2-ABD5-B70EE9AA1A8B}" srcOrd="0" destOrd="0" presId="urn:microsoft.com/office/officeart/2005/8/layout/hierarchy4"/>
    <dgm:cxn modelId="{1D2159A1-0B12-4AB5-8FEE-39A78B232382}" type="presOf" srcId="{BF9025A5-DB30-481A-A388-C932D0E7B853}" destId="{59778BE2-7983-477E-9418-EAD759A3254D}" srcOrd="0" destOrd="0" presId="urn:microsoft.com/office/officeart/2005/8/layout/hierarchy4"/>
    <dgm:cxn modelId="{00E37A70-B427-4B83-B835-F12B9C789D76}" type="presOf" srcId="{327F07A6-48A4-4C6E-A818-82FB99B015B5}" destId="{8BF4A4E6-7322-42B1-BB5B-AFB061991356}" srcOrd="0" destOrd="0" presId="urn:microsoft.com/office/officeart/2005/8/layout/hierarchy4"/>
    <dgm:cxn modelId="{4A947EB1-55E6-4820-9501-01A1F38172E5}" type="presOf" srcId="{9966073F-E7FA-4263-9FCB-A4A2474547C4}" destId="{E4295050-F5B7-47A2-B083-B3EFF54710D4}" srcOrd="0" destOrd="0" presId="urn:microsoft.com/office/officeart/2005/8/layout/hierarchy4"/>
    <dgm:cxn modelId="{18E97353-0C56-4999-8976-DED8ADE5EC7F}" srcId="{327F07A6-48A4-4C6E-A818-82FB99B015B5}" destId="{066731F1-3571-4212-B211-47EDE10DC13E}" srcOrd="0" destOrd="0" parTransId="{2E302FFF-D60D-4D9A-B9AA-81DDE66E65D1}" sibTransId="{14C3ADCE-CE3F-4032-B6B5-EB5D8F6F8AB0}"/>
    <dgm:cxn modelId="{20A43D7E-F905-480B-8194-3AA25B0D23A6}" type="presParOf" srcId="{8BF4A4E6-7322-42B1-BB5B-AFB061991356}" destId="{37FE4EEB-82FA-44CE-8D97-47F10559C9D2}" srcOrd="0" destOrd="0" presId="urn:microsoft.com/office/officeart/2005/8/layout/hierarchy4"/>
    <dgm:cxn modelId="{BE9F854B-F43B-434D-A772-46403C651A3B}" type="presParOf" srcId="{37FE4EEB-82FA-44CE-8D97-47F10559C9D2}" destId="{25AA6647-52D3-4AC7-BBE8-5E368435843D}" srcOrd="0" destOrd="0" presId="urn:microsoft.com/office/officeart/2005/8/layout/hierarchy4"/>
    <dgm:cxn modelId="{42429EC0-82E7-462D-A56E-1BB70F66D4D4}" type="presParOf" srcId="{37FE4EEB-82FA-44CE-8D97-47F10559C9D2}" destId="{2FD0F336-E3C6-431E-BF38-7E47856C98C3}" srcOrd="1" destOrd="0" presId="urn:microsoft.com/office/officeart/2005/8/layout/hierarchy4"/>
    <dgm:cxn modelId="{90E4ACD2-C391-4A7A-9997-1E082471B0BE}" type="presParOf" srcId="{37FE4EEB-82FA-44CE-8D97-47F10559C9D2}" destId="{9F6BB912-1067-44FB-B1D1-44648B4399D6}" srcOrd="2" destOrd="0" presId="urn:microsoft.com/office/officeart/2005/8/layout/hierarchy4"/>
    <dgm:cxn modelId="{5BECC12B-AB30-4D0C-BAEE-93A4F99C6140}" type="presParOf" srcId="{9F6BB912-1067-44FB-B1D1-44648B4399D6}" destId="{F9E746A8-22DC-4328-893F-511A8B763FC8}" srcOrd="0" destOrd="0" presId="urn:microsoft.com/office/officeart/2005/8/layout/hierarchy4"/>
    <dgm:cxn modelId="{D11AE3F5-29E5-4896-BBDF-617785AF72D4}" type="presParOf" srcId="{F9E746A8-22DC-4328-893F-511A8B763FC8}" destId="{E4295050-F5B7-47A2-B083-B3EFF54710D4}" srcOrd="0" destOrd="0" presId="urn:microsoft.com/office/officeart/2005/8/layout/hierarchy4"/>
    <dgm:cxn modelId="{C43F3B24-D843-4FBF-9590-03C824BE8D1A}" type="presParOf" srcId="{F9E746A8-22DC-4328-893F-511A8B763FC8}" destId="{98D2E4BA-28CF-47F8-8DCF-9C316552E387}" srcOrd="1" destOrd="0" presId="urn:microsoft.com/office/officeart/2005/8/layout/hierarchy4"/>
    <dgm:cxn modelId="{6277C012-9CC1-4FF2-9B81-D3769AE570A2}" type="presParOf" srcId="{F9E746A8-22DC-4328-893F-511A8B763FC8}" destId="{874C3B1B-7A50-4984-BF7C-B2D814DFEBD3}" srcOrd="2" destOrd="0" presId="urn:microsoft.com/office/officeart/2005/8/layout/hierarchy4"/>
    <dgm:cxn modelId="{287744EE-04C8-4B10-84A3-6BA8D3A13F05}" type="presParOf" srcId="{874C3B1B-7A50-4984-BF7C-B2D814DFEBD3}" destId="{9E25AD25-D2DA-496B-BE5A-954ABEFA69C3}" srcOrd="0" destOrd="0" presId="urn:microsoft.com/office/officeart/2005/8/layout/hierarchy4"/>
    <dgm:cxn modelId="{553F33CF-0609-4372-861B-C08997EEB75A}" type="presParOf" srcId="{9E25AD25-D2DA-496B-BE5A-954ABEFA69C3}" destId="{59778BE2-7983-477E-9418-EAD759A3254D}" srcOrd="0" destOrd="0" presId="urn:microsoft.com/office/officeart/2005/8/layout/hierarchy4"/>
    <dgm:cxn modelId="{EFF037CA-CC98-4D3E-B67F-7EF2BCFCAA26}" type="presParOf" srcId="{9E25AD25-D2DA-496B-BE5A-954ABEFA69C3}" destId="{5CFD576C-5B16-45AE-ACDD-1CF00C89EAF1}" srcOrd="1" destOrd="0" presId="urn:microsoft.com/office/officeart/2005/8/layout/hierarchy4"/>
    <dgm:cxn modelId="{B99331E2-9FC8-400F-B978-4D981BBC956E}" type="presParOf" srcId="{9F6BB912-1067-44FB-B1D1-44648B4399D6}" destId="{7CA212DD-8982-4008-BF29-18A0DBEACAE9}" srcOrd="1" destOrd="0" presId="urn:microsoft.com/office/officeart/2005/8/layout/hierarchy4"/>
    <dgm:cxn modelId="{6F031BD8-8D4B-44C1-BA6D-E5642E7A0FDA}" type="presParOf" srcId="{9F6BB912-1067-44FB-B1D1-44648B4399D6}" destId="{97D96B7C-3E3F-4860-A3B6-9E9D3AECE470}" srcOrd="2" destOrd="0" presId="urn:microsoft.com/office/officeart/2005/8/layout/hierarchy4"/>
    <dgm:cxn modelId="{19CBCCD8-AD58-4C64-AB17-CCA21ECD260E}" type="presParOf" srcId="{97D96B7C-3E3F-4860-A3B6-9E9D3AECE470}" destId="{D0E7DF59-8B7C-4EC2-ABD5-B70EE9AA1A8B}" srcOrd="0" destOrd="0" presId="urn:microsoft.com/office/officeart/2005/8/layout/hierarchy4"/>
    <dgm:cxn modelId="{896877C2-45DE-49B2-97E6-280E33322923}" type="presParOf" srcId="{97D96B7C-3E3F-4860-A3B6-9E9D3AECE470}" destId="{E52EB3FB-52FD-4461-9BFD-3FD7CD1DE48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2C2A6D-0C73-4366-AC8B-8E07FBCCAE4F}" type="doc">
      <dgm:prSet loTypeId="urn:microsoft.com/office/officeart/2005/8/layout/b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1607225-2B0F-458B-9A3F-8D4A75CC7C98}">
      <dgm:prSet phldrT="[Текст]" custT="1"/>
      <dgm:spPr/>
      <dgm:t>
        <a:bodyPr/>
        <a:lstStyle/>
        <a:p>
          <a:r>
            <a:rPr lang="ru-RU" sz="1050" dirty="0" smtClean="0"/>
            <a:t>Лингвистика в контексте гуманитарного знания</a:t>
          </a:r>
          <a:endParaRPr lang="ru-RU" sz="1050" dirty="0"/>
        </a:p>
      </dgm:t>
    </dgm:pt>
    <dgm:pt modelId="{82D257C0-6088-4AEB-9C04-61C368357B2F}" type="parTrans" cxnId="{EF00CF5C-63A4-4324-804A-342CA273EAFF}">
      <dgm:prSet/>
      <dgm:spPr/>
      <dgm:t>
        <a:bodyPr/>
        <a:lstStyle/>
        <a:p>
          <a:endParaRPr lang="ru-RU"/>
        </a:p>
      </dgm:t>
    </dgm:pt>
    <dgm:pt modelId="{546EE222-5141-4256-9E54-D7407057307D}" type="sibTrans" cxnId="{EF00CF5C-63A4-4324-804A-342CA273EAFF}">
      <dgm:prSet/>
      <dgm:spPr/>
      <dgm:t>
        <a:bodyPr/>
        <a:lstStyle/>
        <a:p>
          <a:endParaRPr lang="ru-RU"/>
        </a:p>
      </dgm:t>
    </dgm:pt>
    <dgm:pt modelId="{FB3BD780-602E-44CE-A4DE-46500FBE1D2F}">
      <dgm:prSet phldrT="[Текст]"/>
      <dgm:spPr/>
      <dgm:t>
        <a:bodyPr/>
        <a:lstStyle/>
        <a:p>
          <a:r>
            <a:rPr lang="ru-RU" dirty="0" smtClean="0"/>
            <a:t>Активные процессы в современном русском языке.</a:t>
          </a:r>
          <a:endParaRPr lang="ru-RU" dirty="0"/>
        </a:p>
      </dgm:t>
    </dgm:pt>
    <dgm:pt modelId="{D7386B15-80C4-4CA1-BEDF-4054445E8731}" type="parTrans" cxnId="{75D03105-CC31-4E71-ACB0-4C03B63E32A8}">
      <dgm:prSet/>
      <dgm:spPr/>
      <dgm:t>
        <a:bodyPr/>
        <a:lstStyle/>
        <a:p>
          <a:endParaRPr lang="ru-RU"/>
        </a:p>
      </dgm:t>
    </dgm:pt>
    <dgm:pt modelId="{7C34A146-8E5A-4EBD-B53D-59BC15466A76}" type="sibTrans" cxnId="{75D03105-CC31-4E71-ACB0-4C03B63E32A8}">
      <dgm:prSet/>
      <dgm:spPr/>
      <dgm:t>
        <a:bodyPr/>
        <a:lstStyle/>
        <a:p>
          <a:endParaRPr lang="ru-RU"/>
        </a:p>
      </dgm:t>
    </dgm:pt>
    <dgm:pt modelId="{AC9603A7-9320-474E-92A3-CA5A1EC9C33D}">
      <dgm:prSet phldrT="[Текст]" custT="1"/>
      <dgm:spPr/>
      <dgm:t>
        <a:bodyPr/>
        <a:lstStyle/>
        <a:p>
          <a:r>
            <a:rPr lang="ru-RU" sz="1000" dirty="0" smtClean="0"/>
            <a:t>Логические аспекты </a:t>
          </a:r>
          <a:r>
            <a:rPr lang="ru-RU" sz="1100" dirty="0" smtClean="0"/>
            <a:t>теории</a:t>
          </a:r>
          <a:r>
            <a:rPr lang="ru-RU" sz="1000" dirty="0" smtClean="0"/>
            <a:t> текста.</a:t>
          </a:r>
          <a:endParaRPr lang="ru-RU" sz="1000" dirty="0"/>
        </a:p>
      </dgm:t>
    </dgm:pt>
    <dgm:pt modelId="{564A1B17-4E0F-4F6A-966B-4D81CA31D88E}" type="parTrans" cxnId="{1182AB77-B9EA-4006-9C08-E031439824DB}">
      <dgm:prSet/>
      <dgm:spPr/>
      <dgm:t>
        <a:bodyPr/>
        <a:lstStyle/>
        <a:p>
          <a:endParaRPr lang="ru-RU"/>
        </a:p>
      </dgm:t>
    </dgm:pt>
    <dgm:pt modelId="{59528384-1BA8-4EEF-B7A5-759274D02D71}" type="sibTrans" cxnId="{1182AB77-B9EA-4006-9C08-E031439824DB}">
      <dgm:prSet/>
      <dgm:spPr/>
      <dgm:t>
        <a:bodyPr/>
        <a:lstStyle/>
        <a:p>
          <a:endParaRPr lang="ru-RU"/>
        </a:p>
      </dgm:t>
    </dgm:pt>
    <dgm:pt modelId="{E4C70748-E637-46B5-B1A8-F2E9E2023505}">
      <dgm:prSet phldrT="[Текст]"/>
      <dgm:spPr/>
      <dgm:t>
        <a:bodyPr/>
        <a:lstStyle/>
        <a:p>
          <a:r>
            <a:rPr lang="ru-RU" dirty="0" smtClean="0"/>
            <a:t>Информационные технологии в филологии.</a:t>
          </a:r>
          <a:endParaRPr lang="ru-RU" dirty="0"/>
        </a:p>
      </dgm:t>
    </dgm:pt>
    <dgm:pt modelId="{98F12080-697D-4CAF-959C-398E16A6EC51}" type="parTrans" cxnId="{FA4B4F60-19E8-4FC4-926D-E5A1BBBE709B}">
      <dgm:prSet/>
      <dgm:spPr/>
      <dgm:t>
        <a:bodyPr/>
        <a:lstStyle/>
        <a:p>
          <a:endParaRPr lang="ru-RU"/>
        </a:p>
      </dgm:t>
    </dgm:pt>
    <dgm:pt modelId="{42263783-5277-4E4C-B43A-95C4E5C50B7C}" type="sibTrans" cxnId="{FA4B4F60-19E8-4FC4-926D-E5A1BBBE709B}">
      <dgm:prSet/>
      <dgm:spPr/>
      <dgm:t>
        <a:bodyPr/>
        <a:lstStyle/>
        <a:p>
          <a:endParaRPr lang="ru-RU"/>
        </a:p>
      </dgm:t>
    </dgm:pt>
    <dgm:pt modelId="{A37E98ED-10CF-4FC2-BC97-B6A24822BC96}">
      <dgm:prSet phldrT="[Текст]" custT="1"/>
      <dgm:spPr/>
      <dgm:t>
        <a:bodyPr/>
        <a:lstStyle/>
        <a:p>
          <a:r>
            <a:rPr lang="ru-RU" sz="1050" dirty="0" err="1" smtClean="0"/>
            <a:t>Лингвокультурология</a:t>
          </a:r>
          <a:r>
            <a:rPr lang="ru-RU" sz="1000" dirty="0" smtClean="0"/>
            <a:t>. </a:t>
          </a:r>
          <a:endParaRPr lang="ru-RU" sz="1000" dirty="0"/>
        </a:p>
      </dgm:t>
    </dgm:pt>
    <dgm:pt modelId="{78292433-3682-4F27-8A1D-330B86D6D214}" type="parTrans" cxnId="{A41D2073-9FAC-4F0A-86D9-F482120F2598}">
      <dgm:prSet/>
      <dgm:spPr/>
      <dgm:t>
        <a:bodyPr/>
        <a:lstStyle/>
        <a:p>
          <a:endParaRPr lang="ru-RU"/>
        </a:p>
      </dgm:t>
    </dgm:pt>
    <dgm:pt modelId="{53C3BD81-32F2-4122-9F87-D7D81F36433A}" type="sibTrans" cxnId="{A41D2073-9FAC-4F0A-86D9-F482120F2598}">
      <dgm:prSet/>
      <dgm:spPr/>
      <dgm:t>
        <a:bodyPr/>
        <a:lstStyle/>
        <a:p>
          <a:endParaRPr lang="ru-RU"/>
        </a:p>
      </dgm:t>
    </dgm:pt>
    <dgm:pt modelId="{FF0455D4-FAD8-490F-AB1B-C1C99C05151B}">
      <dgm:prSet custT="1"/>
      <dgm:spPr/>
      <dgm:t>
        <a:bodyPr/>
        <a:lstStyle/>
        <a:p>
          <a:r>
            <a:rPr lang="ru-RU" sz="1100" dirty="0" smtClean="0"/>
            <a:t>Лингвистика текста.</a:t>
          </a:r>
          <a:endParaRPr lang="ru-RU" sz="1100" dirty="0"/>
        </a:p>
      </dgm:t>
    </dgm:pt>
    <dgm:pt modelId="{EBE65DDA-08F3-4773-A848-16868C771E57}" type="parTrans" cxnId="{4B30628E-380F-4112-8F41-102A42C022CA}">
      <dgm:prSet/>
      <dgm:spPr/>
      <dgm:t>
        <a:bodyPr/>
        <a:lstStyle/>
        <a:p>
          <a:endParaRPr lang="ru-RU"/>
        </a:p>
      </dgm:t>
    </dgm:pt>
    <dgm:pt modelId="{CEB36D06-9A77-4951-B706-828E89063DB5}" type="sibTrans" cxnId="{4B30628E-380F-4112-8F41-102A42C022CA}">
      <dgm:prSet/>
      <dgm:spPr/>
      <dgm:t>
        <a:bodyPr/>
        <a:lstStyle/>
        <a:p>
          <a:endParaRPr lang="ru-RU"/>
        </a:p>
      </dgm:t>
    </dgm:pt>
    <dgm:pt modelId="{9EE6CC33-CE3F-47D8-A109-859665619B62}">
      <dgm:prSet/>
      <dgm:spPr/>
      <dgm:t>
        <a:bodyPr/>
        <a:lstStyle/>
        <a:p>
          <a:r>
            <a:rPr lang="ru-RU" dirty="0" smtClean="0"/>
            <a:t>Семиотика информационно-коммуникативной деятельности</a:t>
          </a:r>
          <a:endParaRPr lang="ru-RU" dirty="0"/>
        </a:p>
      </dgm:t>
    </dgm:pt>
    <dgm:pt modelId="{B93F7B22-7FBE-4541-B437-D14BA6515091}" type="parTrans" cxnId="{1BD2544D-2871-472E-BF97-0116EBBE2C74}">
      <dgm:prSet/>
      <dgm:spPr/>
      <dgm:t>
        <a:bodyPr/>
        <a:lstStyle/>
        <a:p>
          <a:endParaRPr lang="ru-RU"/>
        </a:p>
      </dgm:t>
    </dgm:pt>
    <dgm:pt modelId="{08351D41-B4D0-45F8-A073-C5912B1AFDA7}" type="sibTrans" cxnId="{1BD2544D-2871-472E-BF97-0116EBBE2C74}">
      <dgm:prSet/>
      <dgm:spPr/>
      <dgm:t>
        <a:bodyPr/>
        <a:lstStyle/>
        <a:p>
          <a:endParaRPr lang="ru-RU"/>
        </a:p>
      </dgm:t>
    </dgm:pt>
    <dgm:pt modelId="{7EF3EE24-AF7C-4CEC-8659-A93B6BA7B03D}">
      <dgm:prSet custT="1"/>
      <dgm:spPr/>
      <dgm:t>
        <a:bodyPr/>
        <a:lstStyle/>
        <a:p>
          <a:r>
            <a:rPr lang="ru-RU" sz="1000" dirty="0" smtClean="0"/>
            <a:t> </a:t>
          </a:r>
          <a:r>
            <a:rPr lang="ru-RU" sz="1100" dirty="0" smtClean="0"/>
            <a:t>Психолингвистика</a:t>
          </a:r>
          <a:endParaRPr lang="ru-RU" sz="1100" dirty="0"/>
        </a:p>
      </dgm:t>
    </dgm:pt>
    <dgm:pt modelId="{6EE0457C-8F4D-4328-823A-D90F4F01C0A9}" type="parTrans" cxnId="{B6DFAC57-2721-4E5B-9A27-338D2314D14F}">
      <dgm:prSet/>
      <dgm:spPr/>
      <dgm:t>
        <a:bodyPr/>
        <a:lstStyle/>
        <a:p>
          <a:endParaRPr lang="ru-RU"/>
        </a:p>
      </dgm:t>
    </dgm:pt>
    <dgm:pt modelId="{9CC81DB4-BFC9-4DC0-A695-2427E9541721}" type="sibTrans" cxnId="{B6DFAC57-2721-4E5B-9A27-338D2314D14F}">
      <dgm:prSet/>
      <dgm:spPr/>
      <dgm:t>
        <a:bodyPr/>
        <a:lstStyle/>
        <a:p>
          <a:endParaRPr lang="ru-RU"/>
        </a:p>
      </dgm:t>
    </dgm:pt>
    <dgm:pt modelId="{0F76B2E7-3026-417F-8621-97FFE6DEF0D3}">
      <dgm:prSet/>
      <dgm:spPr/>
      <dgm:t>
        <a:bodyPr/>
        <a:lstStyle/>
        <a:p>
          <a:r>
            <a:rPr lang="ru-RU" dirty="0" smtClean="0"/>
            <a:t>Аксиология в языке и </a:t>
          </a:r>
          <a:r>
            <a:rPr lang="ru-RU" dirty="0" err="1" smtClean="0"/>
            <a:t>дискурсе</a:t>
          </a:r>
          <a:r>
            <a:rPr lang="ru-RU" dirty="0" smtClean="0"/>
            <a:t>.</a:t>
          </a:r>
          <a:endParaRPr lang="ru-RU" dirty="0"/>
        </a:p>
      </dgm:t>
    </dgm:pt>
    <dgm:pt modelId="{DD434610-3AEB-4F3C-B7A0-3DDF194CF149}" type="parTrans" cxnId="{43C3FE00-7401-4207-B1D8-D8FF2293BB62}">
      <dgm:prSet/>
      <dgm:spPr/>
      <dgm:t>
        <a:bodyPr/>
        <a:lstStyle/>
        <a:p>
          <a:endParaRPr lang="ru-RU"/>
        </a:p>
      </dgm:t>
    </dgm:pt>
    <dgm:pt modelId="{326BDACF-17D7-4A54-9F17-561EC4BA817C}" type="sibTrans" cxnId="{43C3FE00-7401-4207-B1D8-D8FF2293BB62}">
      <dgm:prSet/>
      <dgm:spPr/>
      <dgm:t>
        <a:bodyPr/>
        <a:lstStyle/>
        <a:p>
          <a:endParaRPr lang="ru-RU"/>
        </a:p>
      </dgm:t>
    </dgm:pt>
    <dgm:pt modelId="{29FDD560-3B68-4EC8-A790-1D157BEFFA34}">
      <dgm:prSet/>
      <dgm:spPr/>
      <dgm:t>
        <a:bodyPr/>
        <a:lstStyle/>
        <a:p>
          <a:r>
            <a:rPr lang="ru-RU" dirty="0" smtClean="0"/>
            <a:t>Актуальные процессы </a:t>
          </a:r>
          <a:r>
            <a:rPr lang="ru-RU" dirty="0" err="1" smtClean="0"/>
            <a:t>юрислингвистики</a:t>
          </a:r>
          <a:r>
            <a:rPr lang="ru-RU" dirty="0" smtClean="0"/>
            <a:t>.</a:t>
          </a:r>
          <a:endParaRPr lang="ru-RU" dirty="0"/>
        </a:p>
      </dgm:t>
    </dgm:pt>
    <dgm:pt modelId="{5675F330-17F9-49AC-8AC2-EB454F7E8366}" type="parTrans" cxnId="{EFF3592B-EBC9-4837-A75D-E1C4E92F7CB4}">
      <dgm:prSet/>
      <dgm:spPr/>
      <dgm:t>
        <a:bodyPr/>
        <a:lstStyle/>
        <a:p>
          <a:endParaRPr lang="ru-RU"/>
        </a:p>
      </dgm:t>
    </dgm:pt>
    <dgm:pt modelId="{48E82E91-EE2A-4D57-8414-640EEE17ED9E}" type="sibTrans" cxnId="{EFF3592B-EBC9-4837-A75D-E1C4E92F7CB4}">
      <dgm:prSet/>
      <dgm:spPr/>
      <dgm:t>
        <a:bodyPr/>
        <a:lstStyle/>
        <a:p>
          <a:endParaRPr lang="ru-RU"/>
        </a:p>
      </dgm:t>
    </dgm:pt>
    <dgm:pt modelId="{FA6C3BA1-B9E9-4E09-8F23-7DD42A1A1CC9}">
      <dgm:prSet/>
      <dgm:spPr/>
      <dgm:t>
        <a:bodyPr/>
        <a:lstStyle/>
        <a:p>
          <a:r>
            <a:rPr lang="ru-RU" dirty="0" smtClean="0"/>
            <a:t>Теория и практика лингвистической экспертизы.</a:t>
          </a:r>
          <a:endParaRPr lang="ru-RU" dirty="0"/>
        </a:p>
      </dgm:t>
    </dgm:pt>
    <dgm:pt modelId="{A301A0A8-2AD9-47B2-8550-3CDAE47EF07B}" type="parTrans" cxnId="{8B21314F-C3E4-438A-9796-6EE04EF9BD06}">
      <dgm:prSet/>
      <dgm:spPr/>
      <dgm:t>
        <a:bodyPr/>
        <a:lstStyle/>
        <a:p>
          <a:endParaRPr lang="ru-RU"/>
        </a:p>
      </dgm:t>
    </dgm:pt>
    <dgm:pt modelId="{667968C0-B199-4D88-8B13-80A36B12EADC}" type="sibTrans" cxnId="{8B21314F-C3E4-438A-9796-6EE04EF9BD06}">
      <dgm:prSet/>
      <dgm:spPr/>
      <dgm:t>
        <a:bodyPr/>
        <a:lstStyle/>
        <a:p>
          <a:endParaRPr lang="ru-RU"/>
        </a:p>
      </dgm:t>
    </dgm:pt>
    <dgm:pt modelId="{A9CC248E-D87C-4B3F-86BF-0CCFC1A5EF07}">
      <dgm:prSet/>
      <dgm:spPr/>
      <dgm:t>
        <a:bodyPr/>
        <a:lstStyle/>
        <a:p>
          <a:r>
            <a:rPr lang="ru-RU" dirty="0" smtClean="0"/>
            <a:t>Методы лингвистического анализа конфликтного текста.</a:t>
          </a:r>
          <a:endParaRPr lang="ru-RU" dirty="0"/>
        </a:p>
      </dgm:t>
    </dgm:pt>
    <dgm:pt modelId="{520830CF-511D-4090-A92E-935B10743B22}" type="parTrans" cxnId="{49018784-D95A-4B4C-B132-DD17517764EA}">
      <dgm:prSet/>
      <dgm:spPr/>
      <dgm:t>
        <a:bodyPr/>
        <a:lstStyle/>
        <a:p>
          <a:endParaRPr lang="ru-RU"/>
        </a:p>
      </dgm:t>
    </dgm:pt>
    <dgm:pt modelId="{E501C4BB-DB0C-48F0-920F-7EC58B21B917}" type="sibTrans" cxnId="{49018784-D95A-4B4C-B132-DD17517764EA}">
      <dgm:prSet/>
      <dgm:spPr/>
      <dgm:t>
        <a:bodyPr/>
        <a:lstStyle/>
        <a:p>
          <a:endParaRPr lang="ru-RU"/>
        </a:p>
      </dgm:t>
    </dgm:pt>
    <dgm:pt modelId="{CF96BFA6-2A31-4E02-96AF-A9A2CE51B40B}">
      <dgm:prSet/>
      <dgm:spPr/>
      <dgm:t>
        <a:bodyPr/>
        <a:lstStyle/>
        <a:p>
          <a:r>
            <a:rPr lang="ru-RU" dirty="0" smtClean="0"/>
            <a:t>Прагматические аспекты текстовой деятельности.</a:t>
          </a:r>
          <a:endParaRPr lang="ru-RU" dirty="0"/>
        </a:p>
      </dgm:t>
    </dgm:pt>
    <dgm:pt modelId="{35F7F2AD-71EC-4122-9A1E-AC7608075317}" type="parTrans" cxnId="{34A84C57-840C-495D-B2C5-EDE9CA8EAFE5}">
      <dgm:prSet/>
      <dgm:spPr/>
      <dgm:t>
        <a:bodyPr/>
        <a:lstStyle/>
        <a:p>
          <a:endParaRPr lang="ru-RU"/>
        </a:p>
      </dgm:t>
    </dgm:pt>
    <dgm:pt modelId="{54E15D13-54D8-43E9-9EA4-20F832F4065E}" type="sibTrans" cxnId="{34A84C57-840C-495D-B2C5-EDE9CA8EAFE5}">
      <dgm:prSet/>
      <dgm:spPr/>
      <dgm:t>
        <a:bodyPr/>
        <a:lstStyle/>
        <a:p>
          <a:endParaRPr lang="ru-RU"/>
        </a:p>
      </dgm:t>
    </dgm:pt>
    <dgm:pt modelId="{B0CFDF53-8F6D-4196-BEE9-2FF19CD28E99}">
      <dgm:prSet custT="1"/>
      <dgm:spPr/>
      <dgm:t>
        <a:bodyPr/>
        <a:lstStyle/>
        <a:p>
          <a:r>
            <a:rPr lang="ru-RU" sz="1100" dirty="0" smtClean="0"/>
            <a:t>Экспериментальные методы исследования</a:t>
          </a:r>
          <a:r>
            <a:rPr lang="ru-RU" sz="900" dirty="0" smtClean="0"/>
            <a:t>.</a:t>
          </a:r>
          <a:endParaRPr lang="ru-RU" sz="900" dirty="0"/>
        </a:p>
      </dgm:t>
    </dgm:pt>
    <dgm:pt modelId="{D4174283-5E21-403E-989F-B7182D9E5F4A}" type="parTrans" cxnId="{29CA87B5-87F4-4571-B26E-7F6AE08FD83E}">
      <dgm:prSet/>
      <dgm:spPr/>
      <dgm:t>
        <a:bodyPr/>
        <a:lstStyle/>
        <a:p>
          <a:endParaRPr lang="ru-RU"/>
        </a:p>
      </dgm:t>
    </dgm:pt>
    <dgm:pt modelId="{6EFDB8E7-938C-42A9-A7E5-2A3B9A5AD110}" type="sibTrans" cxnId="{29CA87B5-87F4-4571-B26E-7F6AE08FD83E}">
      <dgm:prSet/>
      <dgm:spPr/>
      <dgm:t>
        <a:bodyPr/>
        <a:lstStyle/>
        <a:p>
          <a:endParaRPr lang="ru-RU"/>
        </a:p>
      </dgm:t>
    </dgm:pt>
    <dgm:pt modelId="{0A490FA4-8C45-4EA0-9537-F9E6F92C513D}" type="pres">
      <dgm:prSet presAssocID="{662C2A6D-0C73-4366-AC8B-8E07FBCCAE4F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CFA1D74C-D68D-46E3-83F2-3A2BE53D3609}" type="pres">
      <dgm:prSet presAssocID="{81607225-2B0F-458B-9A3F-8D4A75CC7C98}" presName="compNode" presStyleCnt="0"/>
      <dgm:spPr/>
    </dgm:pt>
    <dgm:pt modelId="{7892A3BF-C752-46EE-84D2-95AD5928D73C}" type="pres">
      <dgm:prSet presAssocID="{81607225-2B0F-458B-9A3F-8D4A75CC7C98}" presName="dummyConnPt" presStyleCnt="0"/>
      <dgm:spPr/>
    </dgm:pt>
    <dgm:pt modelId="{84A16D6F-48EF-496C-929D-C3443B40F195}" type="pres">
      <dgm:prSet presAssocID="{81607225-2B0F-458B-9A3F-8D4A75CC7C98}" presName="node" presStyleLbl="node1" presStyleIdx="0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590C2A-DEF3-4F52-9FD8-B56FD29D6154}" type="pres">
      <dgm:prSet presAssocID="{546EE222-5141-4256-9E54-D7407057307D}" presName="sibTrans" presStyleLbl="bgSibTrans2D1" presStyleIdx="0" presStyleCnt="13"/>
      <dgm:spPr/>
      <dgm:t>
        <a:bodyPr/>
        <a:lstStyle/>
        <a:p>
          <a:endParaRPr lang="ru-RU"/>
        </a:p>
      </dgm:t>
    </dgm:pt>
    <dgm:pt modelId="{4A6F44A8-093B-4669-A2DC-D0882D2BEDB4}" type="pres">
      <dgm:prSet presAssocID="{FB3BD780-602E-44CE-A4DE-46500FBE1D2F}" presName="compNode" presStyleCnt="0"/>
      <dgm:spPr/>
    </dgm:pt>
    <dgm:pt modelId="{1E287C63-071C-4AD1-A79B-DF2D9F444658}" type="pres">
      <dgm:prSet presAssocID="{FB3BD780-602E-44CE-A4DE-46500FBE1D2F}" presName="dummyConnPt" presStyleCnt="0"/>
      <dgm:spPr/>
    </dgm:pt>
    <dgm:pt modelId="{E367F243-4D5C-49FB-AC50-1F48AC7B1CCE}" type="pres">
      <dgm:prSet presAssocID="{FB3BD780-602E-44CE-A4DE-46500FBE1D2F}" presName="node" presStyleLbl="node1" presStyleIdx="1" presStyleCnt="14" custLinFactX="200000" custLinFactY="-11972" custLinFactNeighborX="20273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96778D-F915-476A-AE9A-484872CE992A}" type="pres">
      <dgm:prSet presAssocID="{7C34A146-8E5A-4EBD-B53D-59BC15466A76}" presName="sibTrans" presStyleLbl="bgSibTrans2D1" presStyleIdx="1" presStyleCnt="13"/>
      <dgm:spPr/>
      <dgm:t>
        <a:bodyPr/>
        <a:lstStyle/>
        <a:p>
          <a:endParaRPr lang="ru-RU"/>
        </a:p>
      </dgm:t>
    </dgm:pt>
    <dgm:pt modelId="{F1597426-9E7F-41C1-85EE-CC28C3C2B5B5}" type="pres">
      <dgm:prSet presAssocID="{FF0455D4-FAD8-490F-AB1B-C1C99C05151B}" presName="compNode" presStyleCnt="0"/>
      <dgm:spPr/>
    </dgm:pt>
    <dgm:pt modelId="{79F31EF8-ADA4-4D17-B741-CD79E6F7B93E}" type="pres">
      <dgm:prSet presAssocID="{FF0455D4-FAD8-490F-AB1B-C1C99C05151B}" presName="dummyConnPt" presStyleCnt="0"/>
      <dgm:spPr/>
    </dgm:pt>
    <dgm:pt modelId="{23522D00-4200-408D-BF8E-3C08DD9B665C}" type="pres">
      <dgm:prSet presAssocID="{FF0455D4-FAD8-490F-AB1B-C1C99C05151B}" presName="node" presStyleLbl="node1" presStyleIdx="2" presStyleCnt="14" custLinFactY="-7294" custLinFactNeighborX="454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7F22AD-E1C4-419F-B80B-667062D27D34}" type="pres">
      <dgm:prSet presAssocID="{CEB36D06-9A77-4951-B706-828E89063DB5}" presName="sibTrans" presStyleLbl="bgSibTrans2D1" presStyleIdx="2" presStyleCnt="13"/>
      <dgm:spPr/>
      <dgm:t>
        <a:bodyPr/>
        <a:lstStyle/>
        <a:p>
          <a:endParaRPr lang="ru-RU"/>
        </a:p>
      </dgm:t>
    </dgm:pt>
    <dgm:pt modelId="{0FB3207E-4AFE-4297-ADA0-6839AD3D1215}" type="pres">
      <dgm:prSet presAssocID="{AC9603A7-9320-474E-92A3-CA5A1EC9C33D}" presName="compNode" presStyleCnt="0"/>
      <dgm:spPr/>
    </dgm:pt>
    <dgm:pt modelId="{E6E21FB0-8398-4424-B473-8E215AC78FD0}" type="pres">
      <dgm:prSet presAssocID="{AC9603A7-9320-474E-92A3-CA5A1EC9C33D}" presName="dummyConnPt" presStyleCnt="0"/>
      <dgm:spPr/>
    </dgm:pt>
    <dgm:pt modelId="{FA9FEBFB-87EE-400C-A8AB-C3A3EAC78D97}" type="pres">
      <dgm:prSet presAssocID="{AC9603A7-9320-474E-92A3-CA5A1EC9C33D}" presName="node" presStyleLbl="node1" presStyleIdx="3" presStyleCnt="14" custScaleX="101310" custScaleY="106898" custLinFactY="-6622" custLinFactNeighborX="1281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A16013-D601-45C0-9C1C-D89E665A41C9}" type="pres">
      <dgm:prSet presAssocID="{59528384-1BA8-4EEF-B7A5-759274D02D71}" presName="sibTrans" presStyleLbl="bgSibTrans2D1" presStyleIdx="3" presStyleCnt="13"/>
      <dgm:spPr/>
      <dgm:t>
        <a:bodyPr/>
        <a:lstStyle/>
        <a:p>
          <a:endParaRPr lang="ru-RU"/>
        </a:p>
      </dgm:t>
    </dgm:pt>
    <dgm:pt modelId="{0F6127EF-192B-40BE-BDF5-ABCC8CA61802}" type="pres">
      <dgm:prSet presAssocID="{9EE6CC33-CE3F-47D8-A109-859665619B62}" presName="compNode" presStyleCnt="0"/>
      <dgm:spPr/>
    </dgm:pt>
    <dgm:pt modelId="{47336B76-3BCC-44EA-BE33-3D9BADE4B7B3}" type="pres">
      <dgm:prSet presAssocID="{9EE6CC33-CE3F-47D8-A109-859665619B62}" presName="dummyConnPt" presStyleCnt="0"/>
      <dgm:spPr/>
    </dgm:pt>
    <dgm:pt modelId="{D577B8CC-42E3-45EB-A347-38998660A306}" type="pres">
      <dgm:prSet presAssocID="{9EE6CC33-CE3F-47D8-A109-859665619B62}" presName="node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F1767D-72FF-4F39-BF5F-C91209D336C4}" type="pres">
      <dgm:prSet presAssocID="{08351D41-B4D0-45F8-A073-C5912B1AFDA7}" presName="sibTrans" presStyleLbl="bgSibTrans2D1" presStyleIdx="4" presStyleCnt="13"/>
      <dgm:spPr/>
      <dgm:t>
        <a:bodyPr/>
        <a:lstStyle/>
        <a:p>
          <a:endParaRPr lang="ru-RU"/>
        </a:p>
      </dgm:t>
    </dgm:pt>
    <dgm:pt modelId="{ED6D3E51-C70B-4094-8429-90B171F982DC}" type="pres">
      <dgm:prSet presAssocID="{E4C70748-E637-46B5-B1A8-F2E9E2023505}" presName="compNode" presStyleCnt="0"/>
      <dgm:spPr/>
    </dgm:pt>
    <dgm:pt modelId="{5CE92392-0A05-4742-B64B-C251B73D48B1}" type="pres">
      <dgm:prSet presAssocID="{E4C70748-E637-46B5-B1A8-F2E9E2023505}" presName="dummyConnPt" presStyleCnt="0"/>
      <dgm:spPr/>
    </dgm:pt>
    <dgm:pt modelId="{2CC95544-7D83-4E28-B024-1EABC6701AD4}" type="pres">
      <dgm:prSet presAssocID="{E4C70748-E637-46B5-B1A8-F2E9E2023505}" presName="node" presStyleLbl="node1" presStyleIdx="5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415677-0161-4D98-8A74-88EF9B5E0A6C}" type="pres">
      <dgm:prSet presAssocID="{42263783-5277-4E4C-B43A-95C4E5C50B7C}" presName="sibTrans" presStyleLbl="bgSibTrans2D1" presStyleIdx="5" presStyleCnt="13"/>
      <dgm:spPr/>
      <dgm:t>
        <a:bodyPr/>
        <a:lstStyle/>
        <a:p>
          <a:endParaRPr lang="ru-RU"/>
        </a:p>
      </dgm:t>
    </dgm:pt>
    <dgm:pt modelId="{475D2500-D12E-439A-91A4-130C8361BD87}" type="pres">
      <dgm:prSet presAssocID="{7EF3EE24-AF7C-4CEC-8659-A93B6BA7B03D}" presName="compNode" presStyleCnt="0"/>
      <dgm:spPr/>
    </dgm:pt>
    <dgm:pt modelId="{36790CB9-1CDE-4066-92DE-4CF47E13E82D}" type="pres">
      <dgm:prSet presAssocID="{7EF3EE24-AF7C-4CEC-8659-A93B6BA7B03D}" presName="dummyConnPt" presStyleCnt="0"/>
      <dgm:spPr/>
    </dgm:pt>
    <dgm:pt modelId="{9291564D-887D-446B-9C25-6EA9C9BA2932}" type="pres">
      <dgm:prSet presAssocID="{7EF3EE24-AF7C-4CEC-8659-A93B6BA7B03D}" presName="node" presStyleLbl="node1" presStyleIdx="6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53BD0C-168D-479C-B479-B3ACBB97359D}" type="pres">
      <dgm:prSet presAssocID="{9CC81DB4-BFC9-4DC0-A695-2427E9541721}" presName="sibTrans" presStyleLbl="bgSibTrans2D1" presStyleIdx="6" presStyleCnt="13"/>
      <dgm:spPr/>
      <dgm:t>
        <a:bodyPr/>
        <a:lstStyle/>
        <a:p>
          <a:endParaRPr lang="ru-RU"/>
        </a:p>
      </dgm:t>
    </dgm:pt>
    <dgm:pt modelId="{7644B5D0-81EF-4BDB-BAD7-5BFE7FE92E75}" type="pres">
      <dgm:prSet presAssocID="{A37E98ED-10CF-4FC2-BC97-B6A24822BC96}" presName="compNode" presStyleCnt="0"/>
      <dgm:spPr/>
    </dgm:pt>
    <dgm:pt modelId="{50FDCF1E-D6CB-423B-AC50-C2377988119D}" type="pres">
      <dgm:prSet presAssocID="{A37E98ED-10CF-4FC2-BC97-B6A24822BC96}" presName="dummyConnPt" presStyleCnt="0"/>
      <dgm:spPr/>
    </dgm:pt>
    <dgm:pt modelId="{A02F6636-C3AD-46DB-8F7F-1FB8FA503785}" type="pres">
      <dgm:prSet presAssocID="{A37E98ED-10CF-4FC2-BC97-B6A24822BC96}" presName="node" presStyleLbl="node1" presStyleIdx="7" presStyleCnt="14" custScaleX="114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4946F2-5EE2-4342-B00E-794959275660}" type="pres">
      <dgm:prSet presAssocID="{53C3BD81-32F2-4122-9F87-D7D81F36433A}" presName="sibTrans" presStyleLbl="bgSibTrans2D1" presStyleIdx="7" presStyleCnt="13"/>
      <dgm:spPr/>
      <dgm:t>
        <a:bodyPr/>
        <a:lstStyle/>
        <a:p>
          <a:endParaRPr lang="ru-RU"/>
        </a:p>
      </dgm:t>
    </dgm:pt>
    <dgm:pt modelId="{2694D537-A03F-4B77-87E1-E959EE6109BE}" type="pres">
      <dgm:prSet presAssocID="{0F76B2E7-3026-417F-8621-97FFE6DEF0D3}" presName="compNode" presStyleCnt="0"/>
      <dgm:spPr/>
    </dgm:pt>
    <dgm:pt modelId="{6F30B0A3-AF9C-4D61-9A27-36580540B280}" type="pres">
      <dgm:prSet presAssocID="{0F76B2E7-3026-417F-8621-97FFE6DEF0D3}" presName="dummyConnPt" presStyleCnt="0"/>
      <dgm:spPr/>
    </dgm:pt>
    <dgm:pt modelId="{CF97224F-53EA-45B9-BE76-2292179F2DFA}" type="pres">
      <dgm:prSet presAssocID="{0F76B2E7-3026-417F-8621-97FFE6DEF0D3}" presName="node" presStyleLbl="node1" presStyleIdx="8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4530ED-FC29-4B3A-AE96-9D68CC83263A}" type="pres">
      <dgm:prSet presAssocID="{326BDACF-17D7-4A54-9F17-561EC4BA817C}" presName="sibTrans" presStyleLbl="bgSibTrans2D1" presStyleIdx="8" presStyleCnt="13"/>
      <dgm:spPr/>
      <dgm:t>
        <a:bodyPr/>
        <a:lstStyle/>
        <a:p>
          <a:endParaRPr lang="ru-RU"/>
        </a:p>
      </dgm:t>
    </dgm:pt>
    <dgm:pt modelId="{E7A02810-57A5-44DB-B650-497DFD99F864}" type="pres">
      <dgm:prSet presAssocID="{29FDD560-3B68-4EC8-A790-1D157BEFFA34}" presName="compNode" presStyleCnt="0"/>
      <dgm:spPr/>
    </dgm:pt>
    <dgm:pt modelId="{2ED9EFA4-D201-4C2E-B639-1F7C10760E97}" type="pres">
      <dgm:prSet presAssocID="{29FDD560-3B68-4EC8-A790-1D157BEFFA34}" presName="dummyConnPt" presStyleCnt="0"/>
      <dgm:spPr/>
    </dgm:pt>
    <dgm:pt modelId="{E126C2D2-C9EB-4D25-AE58-7FF060B47C33}" type="pres">
      <dgm:prSet presAssocID="{29FDD560-3B68-4EC8-A790-1D157BEFFA34}" presName="node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9D41C2-FFF0-4453-89F7-09D35476E810}" type="pres">
      <dgm:prSet presAssocID="{48E82E91-EE2A-4D57-8414-640EEE17ED9E}" presName="sibTrans" presStyleLbl="bgSibTrans2D1" presStyleIdx="9" presStyleCnt="13"/>
      <dgm:spPr/>
      <dgm:t>
        <a:bodyPr/>
        <a:lstStyle/>
        <a:p>
          <a:endParaRPr lang="ru-RU"/>
        </a:p>
      </dgm:t>
    </dgm:pt>
    <dgm:pt modelId="{083903E5-6D66-4FD4-9024-FA9FD6870470}" type="pres">
      <dgm:prSet presAssocID="{FA6C3BA1-B9E9-4E09-8F23-7DD42A1A1CC9}" presName="compNode" presStyleCnt="0"/>
      <dgm:spPr/>
    </dgm:pt>
    <dgm:pt modelId="{2A54DE83-6B7C-40B4-8EE8-72386BF850B2}" type="pres">
      <dgm:prSet presAssocID="{FA6C3BA1-B9E9-4E09-8F23-7DD42A1A1CC9}" presName="dummyConnPt" presStyleCnt="0"/>
      <dgm:spPr/>
    </dgm:pt>
    <dgm:pt modelId="{96116201-B354-4BBF-A8DE-A32C9BF5AFE7}" type="pres">
      <dgm:prSet presAssocID="{FA6C3BA1-B9E9-4E09-8F23-7DD42A1A1CC9}" presName="node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9B47ED-8C3C-40C3-BA81-46B3A98A4E20}" type="pres">
      <dgm:prSet presAssocID="{667968C0-B199-4D88-8B13-80A36B12EADC}" presName="sibTrans" presStyleLbl="bgSibTrans2D1" presStyleIdx="10" presStyleCnt="13"/>
      <dgm:spPr/>
      <dgm:t>
        <a:bodyPr/>
        <a:lstStyle/>
        <a:p>
          <a:endParaRPr lang="ru-RU"/>
        </a:p>
      </dgm:t>
    </dgm:pt>
    <dgm:pt modelId="{68DD3C90-C94F-4B84-82B0-04FE8C5B26E6}" type="pres">
      <dgm:prSet presAssocID="{A9CC248E-D87C-4B3F-86BF-0CCFC1A5EF07}" presName="compNode" presStyleCnt="0"/>
      <dgm:spPr/>
    </dgm:pt>
    <dgm:pt modelId="{DB0F068C-2C16-4812-B1D6-3296EE4959B8}" type="pres">
      <dgm:prSet presAssocID="{A9CC248E-D87C-4B3F-86BF-0CCFC1A5EF07}" presName="dummyConnPt" presStyleCnt="0"/>
      <dgm:spPr/>
    </dgm:pt>
    <dgm:pt modelId="{61CF9F7A-1D33-4D8A-8F33-A5C857A5EB59}" type="pres">
      <dgm:prSet presAssocID="{A9CC248E-D87C-4B3F-86BF-0CCFC1A5EF07}" presName="node" presStyleLbl="node1" presStyleIdx="11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1D8721-C332-4427-8337-D8F994FD54E9}" type="pres">
      <dgm:prSet presAssocID="{E501C4BB-DB0C-48F0-920F-7EC58B21B917}" presName="sibTrans" presStyleLbl="bgSibTrans2D1" presStyleIdx="11" presStyleCnt="13"/>
      <dgm:spPr/>
      <dgm:t>
        <a:bodyPr/>
        <a:lstStyle/>
        <a:p>
          <a:endParaRPr lang="ru-RU"/>
        </a:p>
      </dgm:t>
    </dgm:pt>
    <dgm:pt modelId="{62B76BAC-BD5E-4868-AF70-37CF9557687E}" type="pres">
      <dgm:prSet presAssocID="{CF96BFA6-2A31-4E02-96AF-A9A2CE51B40B}" presName="compNode" presStyleCnt="0"/>
      <dgm:spPr/>
    </dgm:pt>
    <dgm:pt modelId="{0BCB46C8-9471-42AE-8477-B3814F68135D}" type="pres">
      <dgm:prSet presAssocID="{CF96BFA6-2A31-4E02-96AF-A9A2CE51B40B}" presName="dummyConnPt" presStyleCnt="0"/>
      <dgm:spPr/>
    </dgm:pt>
    <dgm:pt modelId="{98EFAFAA-470B-4793-BC47-B90B4606B3CC}" type="pres">
      <dgm:prSet presAssocID="{CF96BFA6-2A31-4E02-96AF-A9A2CE51B40B}" presName="node" presStyleLbl="node1" presStyleIdx="12" presStyleCnt="14" custLinFactNeighborX="2353" custLinFactNeighborY="-530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83C170-253D-4892-AB89-27B1FF822B0E}" type="pres">
      <dgm:prSet presAssocID="{54E15D13-54D8-43E9-9EA4-20F832F4065E}" presName="sibTrans" presStyleLbl="bgSibTrans2D1" presStyleIdx="12" presStyleCnt="13"/>
      <dgm:spPr/>
      <dgm:t>
        <a:bodyPr/>
        <a:lstStyle/>
        <a:p>
          <a:endParaRPr lang="ru-RU"/>
        </a:p>
      </dgm:t>
    </dgm:pt>
    <dgm:pt modelId="{BEF8CF5A-DF5A-479B-93E1-10EB809A50F0}" type="pres">
      <dgm:prSet presAssocID="{B0CFDF53-8F6D-4196-BEE9-2FF19CD28E99}" presName="compNode" presStyleCnt="0"/>
      <dgm:spPr/>
    </dgm:pt>
    <dgm:pt modelId="{8CD21129-BAB4-4E53-B5F4-088DCF0ACA15}" type="pres">
      <dgm:prSet presAssocID="{B0CFDF53-8F6D-4196-BEE9-2FF19CD28E99}" presName="dummyConnPt" presStyleCnt="0"/>
      <dgm:spPr/>
    </dgm:pt>
    <dgm:pt modelId="{E3FDBEA0-BEF3-414D-A3B0-1416508438C2}" type="pres">
      <dgm:prSet presAssocID="{B0CFDF53-8F6D-4196-BEE9-2FF19CD28E99}" presName="node" presStyleLbl="node1" presStyleIdx="13" presStyleCnt="14" custScaleX="120163" custScaleY="116255" custLinFactNeighborX="-4842" custLinFactNeighborY="-799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5CC837-13A7-4D05-8419-199A67804109}" type="presOf" srcId="{59528384-1BA8-4EEF-B7A5-759274D02D71}" destId="{59A16013-D601-45C0-9C1C-D89E665A41C9}" srcOrd="0" destOrd="0" presId="urn:microsoft.com/office/officeart/2005/8/layout/bProcess4"/>
    <dgm:cxn modelId="{14DC651E-4229-4ED4-895C-1F749CBB80DA}" type="presOf" srcId="{E4C70748-E637-46B5-B1A8-F2E9E2023505}" destId="{2CC95544-7D83-4E28-B024-1EABC6701AD4}" srcOrd="0" destOrd="0" presId="urn:microsoft.com/office/officeart/2005/8/layout/bProcess4"/>
    <dgm:cxn modelId="{1D5A02AF-0B57-4396-A656-A0D072177FED}" type="presOf" srcId="{7EF3EE24-AF7C-4CEC-8659-A93B6BA7B03D}" destId="{9291564D-887D-446B-9C25-6EA9C9BA2932}" srcOrd="0" destOrd="0" presId="urn:microsoft.com/office/officeart/2005/8/layout/bProcess4"/>
    <dgm:cxn modelId="{F1D6D424-26E5-4594-86AE-296363F4E527}" type="presOf" srcId="{A37E98ED-10CF-4FC2-BC97-B6A24822BC96}" destId="{A02F6636-C3AD-46DB-8F7F-1FB8FA503785}" srcOrd="0" destOrd="0" presId="urn:microsoft.com/office/officeart/2005/8/layout/bProcess4"/>
    <dgm:cxn modelId="{664CC084-56E8-40C5-92DC-B7AD0DAE2664}" type="presOf" srcId="{7C34A146-8E5A-4EBD-B53D-59BC15466A76}" destId="{DB96778D-F915-476A-AE9A-484872CE992A}" srcOrd="0" destOrd="0" presId="urn:microsoft.com/office/officeart/2005/8/layout/bProcess4"/>
    <dgm:cxn modelId="{6EC06813-7613-491E-A03A-DCD4E0AF5438}" type="presOf" srcId="{0F76B2E7-3026-417F-8621-97FFE6DEF0D3}" destId="{CF97224F-53EA-45B9-BE76-2292179F2DFA}" srcOrd="0" destOrd="0" presId="urn:microsoft.com/office/officeart/2005/8/layout/bProcess4"/>
    <dgm:cxn modelId="{37E92F2A-8E1B-4DAD-B65A-059575EAD276}" type="presOf" srcId="{546EE222-5141-4256-9E54-D7407057307D}" destId="{3D590C2A-DEF3-4F52-9FD8-B56FD29D6154}" srcOrd="0" destOrd="0" presId="urn:microsoft.com/office/officeart/2005/8/layout/bProcess4"/>
    <dgm:cxn modelId="{CEF7695E-5F60-467B-A341-6EC475F08E19}" type="presOf" srcId="{53C3BD81-32F2-4122-9F87-D7D81F36433A}" destId="{AA4946F2-5EE2-4342-B00E-794959275660}" srcOrd="0" destOrd="0" presId="urn:microsoft.com/office/officeart/2005/8/layout/bProcess4"/>
    <dgm:cxn modelId="{B6DFAC57-2721-4E5B-9A27-338D2314D14F}" srcId="{662C2A6D-0C73-4366-AC8B-8E07FBCCAE4F}" destId="{7EF3EE24-AF7C-4CEC-8659-A93B6BA7B03D}" srcOrd="6" destOrd="0" parTransId="{6EE0457C-8F4D-4328-823A-D90F4F01C0A9}" sibTransId="{9CC81DB4-BFC9-4DC0-A695-2427E9541721}"/>
    <dgm:cxn modelId="{A41D2073-9FAC-4F0A-86D9-F482120F2598}" srcId="{662C2A6D-0C73-4366-AC8B-8E07FBCCAE4F}" destId="{A37E98ED-10CF-4FC2-BC97-B6A24822BC96}" srcOrd="7" destOrd="0" parTransId="{78292433-3682-4F27-8A1D-330B86D6D214}" sibTransId="{53C3BD81-32F2-4122-9F87-D7D81F36433A}"/>
    <dgm:cxn modelId="{644E841B-5A44-42FB-8744-C22FD69E5A3B}" type="presOf" srcId="{08351D41-B4D0-45F8-A073-C5912B1AFDA7}" destId="{8AF1767D-72FF-4F39-BF5F-C91209D336C4}" srcOrd="0" destOrd="0" presId="urn:microsoft.com/office/officeart/2005/8/layout/bProcess4"/>
    <dgm:cxn modelId="{026E9723-55B2-4A24-95D2-BE3FE33103E7}" type="presOf" srcId="{326BDACF-17D7-4A54-9F17-561EC4BA817C}" destId="{DA4530ED-FC29-4B3A-AE96-9D68CC83263A}" srcOrd="0" destOrd="0" presId="urn:microsoft.com/office/officeart/2005/8/layout/bProcess4"/>
    <dgm:cxn modelId="{43C3FE00-7401-4207-B1D8-D8FF2293BB62}" srcId="{662C2A6D-0C73-4366-AC8B-8E07FBCCAE4F}" destId="{0F76B2E7-3026-417F-8621-97FFE6DEF0D3}" srcOrd="8" destOrd="0" parTransId="{DD434610-3AEB-4F3C-B7A0-3DDF194CF149}" sibTransId="{326BDACF-17D7-4A54-9F17-561EC4BA817C}"/>
    <dgm:cxn modelId="{8332456F-D03C-4E6B-BF1E-A2F75C9483A1}" type="presOf" srcId="{29FDD560-3B68-4EC8-A790-1D157BEFFA34}" destId="{E126C2D2-C9EB-4D25-AE58-7FF060B47C33}" srcOrd="0" destOrd="0" presId="urn:microsoft.com/office/officeart/2005/8/layout/bProcess4"/>
    <dgm:cxn modelId="{2CDCFDC8-1B01-446F-B425-0DA660C1ABF9}" type="presOf" srcId="{B0CFDF53-8F6D-4196-BEE9-2FF19CD28E99}" destId="{E3FDBEA0-BEF3-414D-A3B0-1416508438C2}" srcOrd="0" destOrd="0" presId="urn:microsoft.com/office/officeart/2005/8/layout/bProcess4"/>
    <dgm:cxn modelId="{F1BDA2E8-F774-48D3-A2E2-075309FCF37F}" type="presOf" srcId="{9CC81DB4-BFC9-4DC0-A695-2427E9541721}" destId="{9753BD0C-168D-479C-B479-B3ACBB97359D}" srcOrd="0" destOrd="0" presId="urn:microsoft.com/office/officeart/2005/8/layout/bProcess4"/>
    <dgm:cxn modelId="{75D03105-CC31-4E71-ACB0-4C03B63E32A8}" srcId="{662C2A6D-0C73-4366-AC8B-8E07FBCCAE4F}" destId="{FB3BD780-602E-44CE-A4DE-46500FBE1D2F}" srcOrd="1" destOrd="0" parTransId="{D7386B15-80C4-4CA1-BEDF-4054445E8731}" sibTransId="{7C34A146-8E5A-4EBD-B53D-59BC15466A76}"/>
    <dgm:cxn modelId="{49018784-D95A-4B4C-B132-DD17517764EA}" srcId="{662C2A6D-0C73-4366-AC8B-8E07FBCCAE4F}" destId="{A9CC248E-D87C-4B3F-86BF-0CCFC1A5EF07}" srcOrd="11" destOrd="0" parTransId="{520830CF-511D-4090-A92E-935B10743B22}" sibTransId="{E501C4BB-DB0C-48F0-920F-7EC58B21B917}"/>
    <dgm:cxn modelId="{7C996DB7-AC0D-4F0F-9035-9ECD5387818B}" type="presOf" srcId="{FF0455D4-FAD8-490F-AB1B-C1C99C05151B}" destId="{23522D00-4200-408D-BF8E-3C08DD9B665C}" srcOrd="0" destOrd="0" presId="urn:microsoft.com/office/officeart/2005/8/layout/bProcess4"/>
    <dgm:cxn modelId="{2910F4CF-592E-474A-A426-5A965F9DDA3A}" type="presOf" srcId="{81607225-2B0F-458B-9A3F-8D4A75CC7C98}" destId="{84A16D6F-48EF-496C-929D-C3443B40F195}" srcOrd="0" destOrd="0" presId="urn:microsoft.com/office/officeart/2005/8/layout/bProcess4"/>
    <dgm:cxn modelId="{674C0C9F-8F57-496D-87AE-F98F38FB1F80}" type="presOf" srcId="{667968C0-B199-4D88-8B13-80A36B12EADC}" destId="{749B47ED-8C3C-40C3-BA81-46B3A98A4E20}" srcOrd="0" destOrd="0" presId="urn:microsoft.com/office/officeart/2005/8/layout/bProcess4"/>
    <dgm:cxn modelId="{C469C030-85E3-4A7B-84B1-13D806290C35}" type="presOf" srcId="{9EE6CC33-CE3F-47D8-A109-859665619B62}" destId="{D577B8CC-42E3-45EB-A347-38998660A306}" srcOrd="0" destOrd="0" presId="urn:microsoft.com/office/officeart/2005/8/layout/bProcess4"/>
    <dgm:cxn modelId="{EFF3592B-EBC9-4837-A75D-E1C4E92F7CB4}" srcId="{662C2A6D-0C73-4366-AC8B-8E07FBCCAE4F}" destId="{29FDD560-3B68-4EC8-A790-1D157BEFFA34}" srcOrd="9" destOrd="0" parTransId="{5675F330-17F9-49AC-8AC2-EB454F7E8366}" sibTransId="{48E82E91-EE2A-4D57-8414-640EEE17ED9E}"/>
    <dgm:cxn modelId="{4CEF386D-4CAE-480A-BCBD-DB30447098B1}" type="presOf" srcId="{FB3BD780-602E-44CE-A4DE-46500FBE1D2F}" destId="{E367F243-4D5C-49FB-AC50-1F48AC7B1CCE}" srcOrd="0" destOrd="0" presId="urn:microsoft.com/office/officeart/2005/8/layout/bProcess4"/>
    <dgm:cxn modelId="{7173BA29-3E01-4481-AE06-094117ECDC57}" type="presOf" srcId="{54E15D13-54D8-43E9-9EA4-20F832F4065E}" destId="{5A83C170-253D-4892-AB89-27B1FF822B0E}" srcOrd="0" destOrd="0" presId="urn:microsoft.com/office/officeart/2005/8/layout/bProcess4"/>
    <dgm:cxn modelId="{FA4B4F60-19E8-4FC4-926D-E5A1BBBE709B}" srcId="{662C2A6D-0C73-4366-AC8B-8E07FBCCAE4F}" destId="{E4C70748-E637-46B5-B1A8-F2E9E2023505}" srcOrd="5" destOrd="0" parTransId="{98F12080-697D-4CAF-959C-398E16A6EC51}" sibTransId="{42263783-5277-4E4C-B43A-95C4E5C50B7C}"/>
    <dgm:cxn modelId="{1CDC3EC9-CD64-4DDF-BBAC-E93451FE4458}" type="presOf" srcId="{AC9603A7-9320-474E-92A3-CA5A1EC9C33D}" destId="{FA9FEBFB-87EE-400C-A8AB-C3A3EAC78D97}" srcOrd="0" destOrd="0" presId="urn:microsoft.com/office/officeart/2005/8/layout/bProcess4"/>
    <dgm:cxn modelId="{4B54720C-CA5F-45C6-9CDB-333379C8B19E}" type="presOf" srcId="{662C2A6D-0C73-4366-AC8B-8E07FBCCAE4F}" destId="{0A490FA4-8C45-4EA0-9537-F9E6F92C513D}" srcOrd="0" destOrd="0" presId="urn:microsoft.com/office/officeart/2005/8/layout/bProcess4"/>
    <dgm:cxn modelId="{29CA87B5-87F4-4571-B26E-7F6AE08FD83E}" srcId="{662C2A6D-0C73-4366-AC8B-8E07FBCCAE4F}" destId="{B0CFDF53-8F6D-4196-BEE9-2FF19CD28E99}" srcOrd="13" destOrd="0" parTransId="{D4174283-5E21-403E-989F-B7182D9E5F4A}" sibTransId="{6EFDB8E7-938C-42A9-A7E5-2A3B9A5AD110}"/>
    <dgm:cxn modelId="{F8F2CE01-8F74-41B1-8A82-38C519E4D80B}" type="presOf" srcId="{42263783-5277-4E4C-B43A-95C4E5C50B7C}" destId="{FD415677-0161-4D98-8A74-88EF9B5E0A6C}" srcOrd="0" destOrd="0" presId="urn:microsoft.com/office/officeart/2005/8/layout/bProcess4"/>
    <dgm:cxn modelId="{34A84C57-840C-495D-B2C5-EDE9CA8EAFE5}" srcId="{662C2A6D-0C73-4366-AC8B-8E07FBCCAE4F}" destId="{CF96BFA6-2A31-4E02-96AF-A9A2CE51B40B}" srcOrd="12" destOrd="0" parTransId="{35F7F2AD-71EC-4122-9A1E-AC7608075317}" sibTransId="{54E15D13-54D8-43E9-9EA4-20F832F4065E}"/>
    <dgm:cxn modelId="{1182AB77-B9EA-4006-9C08-E031439824DB}" srcId="{662C2A6D-0C73-4366-AC8B-8E07FBCCAE4F}" destId="{AC9603A7-9320-474E-92A3-CA5A1EC9C33D}" srcOrd="3" destOrd="0" parTransId="{564A1B17-4E0F-4F6A-966B-4D81CA31D88E}" sibTransId="{59528384-1BA8-4EEF-B7A5-759274D02D71}"/>
    <dgm:cxn modelId="{24232D96-2637-4942-93E7-887EDCB76E27}" type="presOf" srcId="{A9CC248E-D87C-4B3F-86BF-0CCFC1A5EF07}" destId="{61CF9F7A-1D33-4D8A-8F33-A5C857A5EB59}" srcOrd="0" destOrd="0" presId="urn:microsoft.com/office/officeart/2005/8/layout/bProcess4"/>
    <dgm:cxn modelId="{C4D4C74B-FAAC-41A2-909A-B8748CD2DE1C}" type="presOf" srcId="{CF96BFA6-2A31-4E02-96AF-A9A2CE51B40B}" destId="{98EFAFAA-470B-4793-BC47-B90B4606B3CC}" srcOrd="0" destOrd="0" presId="urn:microsoft.com/office/officeart/2005/8/layout/bProcess4"/>
    <dgm:cxn modelId="{1BD2544D-2871-472E-BF97-0116EBBE2C74}" srcId="{662C2A6D-0C73-4366-AC8B-8E07FBCCAE4F}" destId="{9EE6CC33-CE3F-47D8-A109-859665619B62}" srcOrd="4" destOrd="0" parTransId="{B93F7B22-7FBE-4541-B437-D14BA6515091}" sibTransId="{08351D41-B4D0-45F8-A073-C5912B1AFDA7}"/>
    <dgm:cxn modelId="{8B21314F-C3E4-438A-9796-6EE04EF9BD06}" srcId="{662C2A6D-0C73-4366-AC8B-8E07FBCCAE4F}" destId="{FA6C3BA1-B9E9-4E09-8F23-7DD42A1A1CC9}" srcOrd="10" destOrd="0" parTransId="{A301A0A8-2AD9-47B2-8550-3CDAE47EF07B}" sibTransId="{667968C0-B199-4D88-8B13-80A36B12EADC}"/>
    <dgm:cxn modelId="{4B30628E-380F-4112-8F41-102A42C022CA}" srcId="{662C2A6D-0C73-4366-AC8B-8E07FBCCAE4F}" destId="{FF0455D4-FAD8-490F-AB1B-C1C99C05151B}" srcOrd="2" destOrd="0" parTransId="{EBE65DDA-08F3-4773-A848-16868C771E57}" sibTransId="{CEB36D06-9A77-4951-B706-828E89063DB5}"/>
    <dgm:cxn modelId="{B238E0A8-B529-4C24-92DE-5A4DD9D180CF}" type="presOf" srcId="{E501C4BB-DB0C-48F0-920F-7EC58B21B917}" destId="{B61D8721-C332-4427-8337-D8F994FD54E9}" srcOrd="0" destOrd="0" presId="urn:microsoft.com/office/officeart/2005/8/layout/bProcess4"/>
    <dgm:cxn modelId="{EDE271B9-A141-4FD3-A2ED-5804A70AD379}" type="presOf" srcId="{CEB36D06-9A77-4951-B706-828E89063DB5}" destId="{E67F22AD-E1C4-419F-B80B-667062D27D34}" srcOrd="0" destOrd="0" presId="urn:microsoft.com/office/officeart/2005/8/layout/bProcess4"/>
    <dgm:cxn modelId="{EF00CF5C-63A4-4324-804A-342CA273EAFF}" srcId="{662C2A6D-0C73-4366-AC8B-8E07FBCCAE4F}" destId="{81607225-2B0F-458B-9A3F-8D4A75CC7C98}" srcOrd="0" destOrd="0" parTransId="{82D257C0-6088-4AEB-9C04-61C368357B2F}" sibTransId="{546EE222-5141-4256-9E54-D7407057307D}"/>
    <dgm:cxn modelId="{EBBCACAC-1897-4E70-81EE-2D97BFE9B07F}" type="presOf" srcId="{FA6C3BA1-B9E9-4E09-8F23-7DD42A1A1CC9}" destId="{96116201-B354-4BBF-A8DE-A32C9BF5AFE7}" srcOrd="0" destOrd="0" presId="urn:microsoft.com/office/officeart/2005/8/layout/bProcess4"/>
    <dgm:cxn modelId="{22B27D18-369C-4A29-B866-07DD41DFC5CD}" type="presOf" srcId="{48E82E91-EE2A-4D57-8414-640EEE17ED9E}" destId="{869D41C2-FFF0-4453-89F7-09D35476E810}" srcOrd="0" destOrd="0" presId="urn:microsoft.com/office/officeart/2005/8/layout/bProcess4"/>
    <dgm:cxn modelId="{FD169291-AE0B-4191-BBA3-09A295B1BE5B}" type="presParOf" srcId="{0A490FA4-8C45-4EA0-9537-F9E6F92C513D}" destId="{CFA1D74C-D68D-46E3-83F2-3A2BE53D3609}" srcOrd="0" destOrd="0" presId="urn:microsoft.com/office/officeart/2005/8/layout/bProcess4"/>
    <dgm:cxn modelId="{20D2D4AC-8610-41CF-913F-402D7A3ED355}" type="presParOf" srcId="{CFA1D74C-D68D-46E3-83F2-3A2BE53D3609}" destId="{7892A3BF-C752-46EE-84D2-95AD5928D73C}" srcOrd="0" destOrd="0" presId="urn:microsoft.com/office/officeart/2005/8/layout/bProcess4"/>
    <dgm:cxn modelId="{428EA265-F817-42E5-8A1F-E424E8F29FD1}" type="presParOf" srcId="{CFA1D74C-D68D-46E3-83F2-3A2BE53D3609}" destId="{84A16D6F-48EF-496C-929D-C3443B40F195}" srcOrd="1" destOrd="0" presId="urn:microsoft.com/office/officeart/2005/8/layout/bProcess4"/>
    <dgm:cxn modelId="{3D81AD73-4DAB-4502-8E57-2AF9DE438448}" type="presParOf" srcId="{0A490FA4-8C45-4EA0-9537-F9E6F92C513D}" destId="{3D590C2A-DEF3-4F52-9FD8-B56FD29D6154}" srcOrd="1" destOrd="0" presId="urn:microsoft.com/office/officeart/2005/8/layout/bProcess4"/>
    <dgm:cxn modelId="{91C8C207-A01C-411E-BC06-DCA578E325EF}" type="presParOf" srcId="{0A490FA4-8C45-4EA0-9537-F9E6F92C513D}" destId="{4A6F44A8-093B-4669-A2DC-D0882D2BEDB4}" srcOrd="2" destOrd="0" presId="urn:microsoft.com/office/officeart/2005/8/layout/bProcess4"/>
    <dgm:cxn modelId="{E06270F2-CC5F-45BD-A73D-9BD84434E47B}" type="presParOf" srcId="{4A6F44A8-093B-4669-A2DC-D0882D2BEDB4}" destId="{1E287C63-071C-4AD1-A79B-DF2D9F444658}" srcOrd="0" destOrd="0" presId="urn:microsoft.com/office/officeart/2005/8/layout/bProcess4"/>
    <dgm:cxn modelId="{FA72A0BF-A122-4CD8-9C21-D9812952F509}" type="presParOf" srcId="{4A6F44A8-093B-4669-A2DC-D0882D2BEDB4}" destId="{E367F243-4D5C-49FB-AC50-1F48AC7B1CCE}" srcOrd="1" destOrd="0" presId="urn:microsoft.com/office/officeart/2005/8/layout/bProcess4"/>
    <dgm:cxn modelId="{3F85825B-9BEA-44EF-812A-3BAF370EAD65}" type="presParOf" srcId="{0A490FA4-8C45-4EA0-9537-F9E6F92C513D}" destId="{DB96778D-F915-476A-AE9A-484872CE992A}" srcOrd="3" destOrd="0" presId="urn:microsoft.com/office/officeart/2005/8/layout/bProcess4"/>
    <dgm:cxn modelId="{D72BE685-2590-45B4-90A0-02EE53E16917}" type="presParOf" srcId="{0A490FA4-8C45-4EA0-9537-F9E6F92C513D}" destId="{F1597426-9E7F-41C1-85EE-CC28C3C2B5B5}" srcOrd="4" destOrd="0" presId="urn:microsoft.com/office/officeart/2005/8/layout/bProcess4"/>
    <dgm:cxn modelId="{08F85FB5-8E3A-4E3B-9653-4060FD97CF8F}" type="presParOf" srcId="{F1597426-9E7F-41C1-85EE-CC28C3C2B5B5}" destId="{79F31EF8-ADA4-4D17-B741-CD79E6F7B93E}" srcOrd="0" destOrd="0" presId="urn:microsoft.com/office/officeart/2005/8/layout/bProcess4"/>
    <dgm:cxn modelId="{D4077D93-6443-4B2F-AB3C-DCE4171B9918}" type="presParOf" srcId="{F1597426-9E7F-41C1-85EE-CC28C3C2B5B5}" destId="{23522D00-4200-408D-BF8E-3C08DD9B665C}" srcOrd="1" destOrd="0" presId="urn:microsoft.com/office/officeart/2005/8/layout/bProcess4"/>
    <dgm:cxn modelId="{2A3EE832-DEC3-44BA-A71C-C4E1FE256360}" type="presParOf" srcId="{0A490FA4-8C45-4EA0-9537-F9E6F92C513D}" destId="{E67F22AD-E1C4-419F-B80B-667062D27D34}" srcOrd="5" destOrd="0" presId="urn:microsoft.com/office/officeart/2005/8/layout/bProcess4"/>
    <dgm:cxn modelId="{59C652AC-6BAF-4750-A679-BC191510CB43}" type="presParOf" srcId="{0A490FA4-8C45-4EA0-9537-F9E6F92C513D}" destId="{0FB3207E-4AFE-4297-ADA0-6839AD3D1215}" srcOrd="6" destOrd="0" presId="urn:microsoft.com/office/officeart/2005/8/layout/bProcess4"/>
    <dgm:cxn modelId="{63F15F7D-BDE1-4A55-9307-78FEA750CF2A}" type="presParOf" srcId="{0FB3207E-4AFE-4297-ADA0-6839AD3D1215}" destId="{E6E21FB0-8398-4424-B473-8E215AC78FD0}" srcOrd="0" destOrd="0" presId="urn:microsoft.com/office/officeart/2005/8/layout/bProcess4"/>
    <dgm:cxn modelId="{ED3076B8-C802-4BCE-BE6D-0206609EDEB3}" type="presParOf" srcId="{0FB3207E-4AFE-4297-ADA0-6839AD3D1215}" destId="{FA9FEBFB-87EE-400C-A8AB-C3A3EAC78D97}" srcOrd="1" destOrd="0" presId="urn:microsoft.com/office/officeart/2005/8/layout/bProcess4"/>
    <dgm:cxn modelId="{D0C3511D-024C-4D9C-A04E-368D2E157CCD}" type="presParOf" srcId="{0A490FA4-8C45-4EA0-9537-F9E6F92C513D}" destId="{59A16013-D601-45C0-9C1C-D89E665A41C9}" srcOrd="7" destOrd="0" presId="urn:microsoft.com/office/officeart/2005/8/layout/bProcess4"/>
    <dgm:cxn modelId="{5C202902-502E-4958-B3D4-4456E6A89B8C}" type="presParOf" srcId="{0A490FA4-8C45-4EA0-9537-F9E6F92C513D}" destId="{0F6127EF-192B-40BE-BDF5-ABCC8CA61802}" srcOrd="8" destOrd="0" presId="urn:microsoft.com/office/officeart/2005/8/layout/bProcess4"/>
    <dgm:cxn modelId="{455798AB-4FD4-4D4A-8B38-B6A89846C34B}" type="presParOf" srcId="{0F6127EF-192B-40BE-BDF5-ABCC8CA61802}" destId="{47336B76-3BCC-44EA-BE33-3D9BADE4B7B3}" srcOrd="0" destOrd="0" presId="urn:microsoft.com/office/officeart/2005/8/layout/bProcess4"/>
    <dgm:cxn modelId="{FFC2DC9F-6974-4A4A-BD11-15FCC00736D9}" type="presParOf" srcId="{0F6127EF-192B-40BE-BDF5-ABCC8CA61802}" destId="{D577B8CC-42E3-45EB-A347-38998660A306}" srcOrd="1" destOrd="0" presId="urn:microsoft.com/office/officeart/2005/8/layout/bProcess4"/>
    <dgm:cxn modelId="{AE96CD4D-5762-465F-B88C-D7E8ED49ACDA}" type="presParOf" srcId="{0A490FA4-8C45-4EA0-9537-F9E6F92C513D}" destId="{8AF1767D-72FF-4F39-BF5F-C91209D336C4}" srcOrd="9" destOrd="0" presId="urn:microsoft.com/office/officeart/2005/8/layout/bProcess4"/>
    <dgm:cxn modelId="{C45B01D6-B12B-4489-A9B8-09D33F6E1381}" type="presParOf" srcId="{0A490FA4-8C45-4EA0-9537-F9E6F92C513D}" destId="{ED6D3E51-C70B-4094-8429-90B171F982DC}" srcOrd="10" destOrd="0" presId="urn:microsoft.com/office/officeart/2005/8/layout/bProcess4"/>
    <dgm:cxn modelId="{A432FBEF-FAE3-4E2B-AD5E-EE21BF65D735}" type="presParOf" srcId="{ED6D3E51-C70B-4094-8429-90B171F982DC}" destId="{5CE92392-0A05-4742-B64B-C251B73D48B1}" srcOrd="0" destOrd="0" presId="urn:microsoft.com/office/officeart/2005/8/layout/bProcess4"/>
    <dgm:cxn modelId="{7DF2C647-25C6-4F36-BF59-2AF2FE179BAF}" type="presParOf" srcId="{ED6D3E51-C70B-4094-8429-90B171F982DC}" destId="{2CC95544-7D83-4E28-B024-1EABC6701AD4}" srcOrd="1" destOrd="0" presId="urn:microsoft.com/office/officeart/2005/8/layout/bProcess4"/>
    <dgm:cxn modelId="{CED88195-E4F3-49FA-82AA-36EC929C5DD8}" type="presParOf" srcId="{0A490FA4-8C45-4EA0-9537-F9E6F92C513D}" destId="{FD415677-0161-4D98-8A74-88EF9B5E0A6C}" srcOrd="11" destOrd="0" presId="urn:microsoft.com/office/officeart/2005/8/layout/bProcess4"/>
    <dgm:cxn modelId="{9F875C33-ECC0-4B5A-9321-4F06BB3AC614}" type="presParOf" srcId="{0A490FA4-8C45-4EA0-9537-F9E6F92C513D}" destId="{475D2500-D12E-439A-91A4-130C8361BD87}" srcOrd="12" destOrd="0" presId="urn:microsoft.com/office/officeart/2005/8/layout/bProcess4"/>
    <dgm:cxn modelId="{2DAC4D66-3BE5-48A4-AA86-870851340A5D}" type="presParOf" srcId="{475D2500-D12E-439A-91A4-130C8361BD87}" destId="{36790CB9-1CDE-4066-92DE-4CF47E13E82D}" srcOrd="0" destOrd="0" presId="urn:microsoft.com/office/officeart/2005/8/layout/bProcess4"/>
    <dgm:cxn modelId="{F5ED7F00-B26B-4696-81DB-EABFA7CE7FDB}" type="presParOf" srcId="{475D2500-D12E-439A-91A4-130C8361BD87}" destId="{9291564D-887D-446B-9C25-6EA9C9BA2932}" srcOrd="1" destOrd="0" presId="urn:microsoft.com/office/officeart/2005/8/layout/bProcess4"/>
    <dgm:cxn modelId="{B1069D8E-6FA4-44B1-8120-615AAF25F676}" type="presParOf" srcId="{0A490FA4-8C45-4EA0-9537-F9E6F92C513D}" destId="{9753BD0C-168D-479C-B479-B3ACBB97359D}" srcOrd="13" destOrd="0" presId="urn:microsoft.com/office/officeart/2005/8/layout/bProcess4"/>
    <dgm:cxn modelId="{9349908C-0187-4D99-87EC-480AA2D71BEA}" type="presParOf" srcId="{0A490FA4-8C45-4EA0-9537-F9E6F92C513D}" destId="{7644B5D0-81EF-4BDB-BAD7-5BFE7FE92E75}" srcOrd="14" destOrd="0" presId="urn:microsoft.com/office/officeart/2005/8/layout/bProcess4"/>
    <dgm:cxn modelId="{D001B541-EDD4-4EC6-8366-A1F90D60C2D2}" type="presParOf" srcId="{7644B5D0-81EF-4BDB-BAD7-5BFE7FE92E75}" destId="{50FDCF1E-D6CB-423B-AC50-C2377988119D}" srcOrd="0" destOrd="0" presId="urn:microsoft.com/office/officeart/2005/8/layout/bProcess4"/>
    <dgm:cxn modelId="{A57EA70F-D9C7-4B72-8AFB-7EBB931E619A}" type="presParOf" srcId="{7644B5D0-81EF-4BDB-BAD7-5BFE7FE92E75}" destId="{A02F6636-C3AD-46DB-8F7F-1FB8FA503785}" srcOrd="1" destOrd="0" presId="urn:microsoft.com/office/officeart/2005/8/layout/bProcess4"/>
    <dgm:cxn modelId="{7CF1781D-AF9B-457D-928E-719E532DB5E1}" type="presParOf" srcId="{0A490FA4-8C45-4EA0-9537-F9E6F92C513D}" destId="{AA4946F2-5EE2-4342-B00E-794959275660}" srcOrd="15" destOrd="0" presId="urn:microsoft.com/office/officeart/2005/8/layout/bProcess4"/>
    <dgm:cxn modelId="{294B908C-955A-4D3F-B641-6941719D559B}" type="presParOf" srcId="{0A490FA4-8C45-4EA0-9537-F9E6F92C513D}" destId="{2694D537-A03F-4B77-87E1-E959EE6109BE}" srcOrd="16" destOrd="0" presId="urn:microsoft.com/office/officeart/2005/8/layout/bProcess4"/>
    <dgm:cxn modelId="{3C09AEE1-780B-4E3B-831A-BBD3A1E386A9}" type="presParOf" srcId="{2694D537-A03F-4B77-87E1-E959EE6109BE}" destId="{6F30B0A3-AF9C-4D61-9A27-36580540B280}" srcOrd="0" destOrd="0" presId="urn:microsoft.com/office/officeart/2005/8/layout/bProcess4"/>
    <dgm:cxn modelId="{BB9C8C2C-D6FD-40BE-8A08-677DFA89E0B7}" type="presParOf" srcId="{2694D537-A03F-4B77-87E1-E959EE6109BE}" destId="{CF97224F-53EA-45B9-BE76-2292179F2DFA}" srcOrd="1" destOrd="0" presId="urn:microsoft.com/office/officeart/2005/8/layout/bProcess4"/>
    <dgm:cxn modelId="{94E306C0-F0EC-4531-941B-793384B5C69F}" type="presParOf" srcId="{0A490FA4-8C45-4EA0-9537-F9E6F92C513D}" destId="{DA4530ED-FC29-4B3A-AE96-9D68CC83263A}" srcOrd="17" destOrd="0" presId="urn:microsoft.com/office/officeart/2005/8/layout/bProcess4"/>
    <dgm:cxn modelId="{A697905A-59D8-492C-BB48-9197E947FEA4}" type="presParOf" srcId="{0A490FA4-8C45-4EA0-9537-F9E6F92C513D}" destId="{E7A02810-57A5-44DB-B650-497DFD99F864}" srcOrd="18" destOrd="0" presId="urn:microsoft.com/office/officeart/2005/8/layout/bProcess4"/>
    <dgm:cxn modelId="{83E0747D-F2C3-463D-A01E-CE248A2889B3}" type="presParOf" srcId="{E7A02810-57A5-44DB-B650-497DFD99F864}" destId="{2ED9EFA4-D201-4C2E-B639-1F7C10760E97}" srcOrd="0" destOrd="0" presId="urn:microsoft.com/office/officeart/2005/8/layout/bProcess4"/>
    <dgm:cxn modelId="{B706E650-8A27-4652-B1DD-218559AA2FDF}" type="presParOf" srcId="{E7A02810-57A5-44DB-B650-497DFD99F864}" destId="{E126C2D2-C9EB-4D25-AE58-7FF060B47C33}" srcOrd="1" destOrd="0" presId="urn:microsoft.com/office/officeart/2005/8/layout/bProcess4"/>
    <dgm:cxn modelId="{E3B115EF-AA15-4E7F-8A57-79938B61670B}" type="presParOf" srcId="{0A490FA4-8C45-4EA0-9537-F9E6F92C513D}" destId="{869D41C2-FFF0-4453-89F7-09D35476E810}" srcOrd="19" destOrd="0" presId="urn:microsoft.com/office/officeart/2005/8/layout/bProcess4"/>
    <dgm:cxn modelId="{94989DDC-D492-4F89-8E6B-EC70819DBC76}" type="presParOf" srcId="{0A490FA4-8C45-4EA0-9537-F9E6F92C513D}" destId="{083903E5-6D66-4FD4-9024-FA9FD6870470}" srcOrd="20" destOrd="0" presId="urn:microsoft.com/office/officeart/2005/8/layout/bProcess4"/>
    <dgm:cxn modelId="{6BFB7332-FEE6-4982-B95B-928CBB11D348}" type="presParOf" srcId="{083903E5-6D66-4FD4-9024-FA9FD6870470}" destId="{2A54DE83-6B7C-40B4-8EE8-72386BF850B2}" srcOrd="0" destOrd="0" presId="urn:microsoft.com/office/officeart/2005/8/layout/bProcess4"/>
    <dgm:cxn modelId="{A5DEC942-A7DE-4D57-A3ED-A6769AD37B7D}" type="presParOf" srcId="{083903E5-6D66-4FD4-9024-FA9FD6870470}" destId="{96116201-B354-4BBF-A8DE-A32C9BF5AFE7}" srcOrd="1" destOrd="0" presId="urn:microsoft.com/office/officeart/2005/8/layout/bProcess4"/>
    <dgm:cxn modelId="{2AA28904-2CFC-493C-858A-D6198F45C2E7}" type="presParOf" srcId="{0A490FA4-8C45-4EA0-9537-F9E6F92C513D}" destId="{749B47ED-8C3C-40C3-BA81-46B3A98A4E20}" srcOrd="21" destOrd="0" presId="urn:microsoft.com/office/officeart/2005/8/layout/bProcess4"/>
    <dgm:cxn modelId="{016B50D2-8913-41F0-8850-39BB98F5F09F}" type="presParOf" srcId="{0A490FA4-8C45-4EA0-9537-F9E6F92C513D}" destId="{68DD3C90-C94F-4B84-82B0-04FE8C5B26E6}" srcOrd="22" destOrd="0" presId="urn:microsoft.com/office/officeart/2005/8/layout/bProcess4"/>
    <dgm:cxn modelId="{56035C51-7E68-4C60-86A6-2C3C7369F10E}" type="presParOf" srcId="{68DD3C90-C94F-4B84-82B0-04FE8C5B26E6}" destId="{DB0F068C-2C16-4812-B1D6-3296EE4959B8}" srcOrd="0" destOrd="0" presId="urn:microsoft.com/office/officeart/2005/8/layout/bProcess4"/>
    <dgm:cxn modelId="{F12DB99D-2D24-4A7D-B6C1-7F97AE0867E8}" type="presParOf" srcId="{68DD3C90-C94F-4B84-82B0-04FE8C5B26E6}" destId="{61CF9F7A-1D33-4D8A-8F33-A5C857A5EB59}" srcOrd="1" destOrd="0" presId="urn:microsoft.com/office/officeart/2005/8/layout/bProcess4"/>
    <dgm:cxn modelId="{5E3F3133-CF32-425B-AB4B-D8C24B215686}" type="presParOf" srcId="{0A490FA4-8C45-4EA0-9537-F9E6F92C513D}" destId="{B61D8721-C332-4427-8337-D8F994FD54E9}" srcOrd="23" destOrd="0" presId="urn:microsoft.com/office/officeart/2005/8/layout/bProcess4"/>
    <dgm:cxn modelId="{D8927610-1DB0-4713-B49A-AEAF1C5477EA}" type="presParOf" srcId="{0A490FA4-8C45-4EA0-9537-F9E6F92C513D}" destId="{62B76BAC-BD5E-4868-AF70-37CF9557687E}" srcOrd="24" destOrd="0" presId="urn:microsoft.com/office/officeart/2005/8/layout/bProcess4"/>
    <dgm:cxn modelId="{CFC541AF-C178-451B-82D7-E42D1B699274}" type="presParOf" srcId="{62B76BAC-BD5E-4868-AF70-37CF9557687E}" destId="{0BCB46C8-9471-42AE-8477-B3814F68135D}" srcOrd="0" destOrd="0" presId="urn:microsoft.com/office/officeart/2005/8/layout/bProcess4"/>
    <dgm:cxn modelId="{B7604B67-DC06-4B98-BAF3-3B3234450D66}" type="presParOf" srcId="{62B76BAC-BD5E-4868-AF70-37CF9557687E}" destId="{98EFAFAA-470B-4793-BC47-B90B4606B3CC}" srcOrd="1" destOrd="0" presId="urn:microsoft.com/office/officeart/2005/8/layout/bProcess4"/>
    <dgm:cxn modelId="{45A5A4C6-BCA0-4279-A70F-107EA0336568}" type="presParOf" srcId="{0A490FA4-8C45-4EA0-9537-F9E6F92C513D}" destId="{5A83C170-253D-4892-AB89-27B1FF822B0E}" srcOrd="25" destOrd="0" presId="urn:microsoft.com/office/officeart/2005/8/layout/bProcess4"/>
    <dgm:cxn modelId="{D40BEAD7-2EBA-4FF3-A9CE-1A94F2D21DAA}" type="presParOf" srcId="{0A490FA4-8C45-4EA0-9537-F9E6F92C513D}" destId="{BEF8CF5A-DF5A-479B-93E1-10EB809A50F0}" srcOrd="26" destOrd="0" presId="urn:microsoft.com/office/officeart/2005/8/layout/bProcess4"/>
    <dgm:cxn modelId="{ADEFC73A-F89E-44B6-AB98-74439C5F0141}" type="presParOf" srcId="{BEF8CF5A-DF5A-479B-93E1-10EB809A50F0}" destId="{8CD21129-BAB4-4E53-B5F4-088DCF0ACA15}" srcOrd="0" destOrd="0" presId="urn:microsoft.com/office/officeart/2005/8/layout/bProcess4"/>
    <dgm:cxn modelId="{133AA7B3-B336-457E-A4E2-0A1EE5792D5A}" type="presParOf" srcId="{BEF8CF5A-DF5A-479B-93E1-10EB809A50F0}" destId="{E3FDBEA0-BEF3-414D-A3B0-1416508438C2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2FB516-6D91-489A-AFDC-7F6C54C0B01D}" type="doc">
      <dgm:prSet loTypeId="urn:microsoft.com/office/officeart/2005/8/layout/hierarchy4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861FE0E-4618-419C-8B33-4CB243D02E34}">
      <dgm:prSet phldrT="[Текст]" custT="1"/>
      <dgm:spPr/>
      <dgm:t>
        <a:bodyPr/>
        <a:lstStyle/>
        <a:p>
          <a:r>
            <a:rPr lang="ru-RU" sz="2800" dirty="0" smtClean="0"/>
            <a:t>Цель магистерской программы</a:t>
          </a:r>
          <a:endParaRPr lang="ru-RU" sz="2800" dirty="0"/>
        </a:p>
      </dgm:t>
    </dgm:pt>
    <dgm:pt modelId="{BB0468A6-DB73-41DC-B7D4-1AA3D3502DE0}" type="parTrans" cxnId="{415BB622-D6B1-4744-B65D-E081EF24FA4D}">
      <dgm:prSet/>
      <dgm:spPr/>
      <dgm:t>
        <a:bodyPr/>
        <a:lstStyle/>
        <a:p>
          <a:endParaRPr lang="ru-RU"/>
        </a:p>
      </dgm:t>
    </dgm:pt>
    <dgm:pt modelId="{BF2003A8-DEB3-4E1E-B95B-73D1E1236CB0}" type="sibTrans" cxnId="{415BB622-D6B1-4744-B65D-E081EF24FA4D}">
      <dgm:prSet/>
      <dgm:spPr/>
      <dgm:t>
        <a:bodyPr/>
        <a:lstStyle/>
        <a:p>
          <a:endParaRPr lang="ru-RU"/>
        </a:p>
      </dgm:t>
    </dgm:pt>
    <dgm:pt modelId="{6E7C0DE4-B4FF-4F0A-8C7B-DAD8362A5D86}">
      <dgm:prSet phldrT="[Текст]" custT="1"/>
      <dgm:spPr/>
      <dgm:t>
        <a:bodyPr/>
        <a:lstStyle/>
        <a:p>
          <a:r>
            <a:rPr lang="ru-RU" sz="1400" dirty="0" smtClean="0"/>
            <a:t>Подготовка специалистов в области юридической лингвистики, обладающих знаниями в сфере взаимоотношения языка и права. Магистерская программа предполагает формирование знаний и навыков для осуществления научно-исследовательской и производственно-прикладной деятельности в следующих сферах:</a:t>
          </a:r>
          <a:endParaRPr lang="ru-RU" sz="1400" dirty="0"/>
        </a:p>
      </dgm:t>
    </dgm:pt>
    <dgm:pt modelId="{CC49352D-580D-44EC-B03F-8787BC861777}" type="parTrans" cxnId="{8B90CA33-DF76-4B4C-9CDD-624462E4C4EC}">
      <dgm:prSet/>
      <dgm:spPr/>
      <dgm:t>
        <a:bodyPr/>
        <a:lstStyle/>
        <a:p>
          <a:endParaRPr lang="ru-RU"/>
        </a:p>
      </dgm:t>
    </dgm:pt>
    <dgm:pt modelId="{A0DF39DF-47E7-4BCD-9D61-CF9B2E3D0156}" type="sibTrans" cxnId="{8B90CA33-DF76-4B4C-9CDD-624462E4C4EC}">
      <dgm:prSet/>
      <dgm:spPr/>
      <dgm:t>
        <a:bodyPr/>
        <a:lstStyle/>
        <a:p>
          <a:endParaRPr lang="ru-RU"/>
        </a:p>
      </dgm:t>
    </dgm:pt>
    <dgm:pt modelId="{AB1E71A0-AD77-4887-9C8F-EDD1BE93B27B}">
      <dgm:prSet phldrT="[Текст]"/>
      <dgm:spPr/>
      <dgm:t>
        <a:bodyPr/>
        <a:lstStyle/>
        <a:p>
          <a:pPr algn="l"/>
          <a:r>
            <a:rPr lang="ru-RU" dirty="0" smtClean="0"/>
            <a:t>юридическое регулирование конфликтов в сфере употребления языка;</a:t>
          </a:r>
        </a:p>
        <a:p>
          <a:pPr algn="l"/>
          <a:r>
            <a:rPr lang="ru-RU" dirty="0" smtClean="0"/>
            <a:t>лингвистическое обеспечение юридической и других видов деятельности; </a:t>
          </a:r>
          <a:endParaRPr lang="ru-RU" dirty="0"/>
        </a:p>
      </dgm:t>
    </dgm:pt>
    <dgm:pt modelId="{CD20DB49-8A19-415C-A4D3-47C2B6AF5D15}" type="parTrans" cxnId="{BB1B5BD7-2244-48D5-809C-C9C22D84E5D8}">
      <dgm:prSet/>
      <dgm:spPr/>
      <dgm:t>
        <a:bodyPr/>
        <a:lstStyle/>
        <a:p>
          <a:endParaRPr lang="ru-RU"/>
        </a:p>
      </dgm:t>
    </dgm:pt>
    <dgm:pt modelId="{86DC646A-823D-4B06-B23B-10A16688A273}" type="sibTrans" cxnId="{BB1B5BD7-2244-48D5-809C-C9C22D84E5D8}">
      <dgm:prSet/>
      <dgm:spPr/>
      <dgm:t>
        <a:bodyPr/>
        <a:lstStyle/>
        <a:p>
          <a:endParaRPr lang="ru-RU"/>
        </a:p>
      </dgm:t>
    </dgm:pt>
    <dgm:pt modelId="{144EA8F5-71F2-4B66-8160-C0548C8AF37B}">
      <dgm:prSet phldrT="[Текст]" custT="1"/>
      <dgm:spPr/>
      <dgm:t>
        <a:bodyPr/>
        <a:lstStyle/>
        <a:p>
          <a:r>
            <a:rPr lang="ru-RU" sz="1400" dirty="0" smtClean="0"/>
            <a:t>изучение конфликтного функционирования языка (оскорбление, клевета, призыв к насилию или экстремистской деятельности, угроза, спорные рекламные тексты, спорные товарные знаки, спорные юридические документы и пр.);</a:t>
          </a:r>
          <a:endParaRPr lang="ru-RU" sz="1400" dirty="0"/>
        </a:p>
      </dgm:t>
    </dgm:pt>
    <dgm:pt modelId="{2FE22803-5AD7-4516-8F74-DDB08FA189BF}" type="parTrans" cxnId="{46A5B8C8-E870-481C-8BF2-6067C44B6593}">
      <dgm:prSet/>
      <dgm:spPr/>
      <dgm:t>
        <a:bodyPr/>
        <a:lstStyle/>
        <a:p>
          <a:endParaRPr lang="ru-RU"/>
        </a:p>
      </dgm:t>
    </dgm:pt>
    <dgm:pt modelId="{7B43BDF0-BF85-49DA-8E54-31B094051CF5}" type="sibTrans" cxnId="{46A5B8C8-E870-481C-8BF2-6067C44B6593}">
      <dgm:prSet/>
      <dgm:spPr/>
      <dgm:t>
        <a:bodyPr/>
        <a:lstStyle/>
        <a:p>
          <a:endParaRPr lang="ru-RU"/>
        </a:p>
      </dgm:t>
    </dgm:pt>
    <dgm:pt modelId="{387C91E5-9BB0-435D-876D-0794EB116E68}">
      <dgm:prSet custT="1"/>
      <dgm:spPr/>
      <dgm:t>
        <a:bodyPr/>
        <a:lstStyle/>
        <a:p>
          <a:r>
            <a:rPr lang="ru-RU" sz="1600" dirty="0" smtClean="0"/>
            <a:t>написание судебных лингвистических экспертиз</a:t>
          </a:r>
          <a:endParaRPr lang="ru-RU" sz="1600" dirty="0"/>
        </a:p>
      </dgm:t>
    </dgm:pt>
    <dgm:pt modelId="{7EC4EB76-18DA-45CC-BDC8-F77CD030F755}" type="parTrans" cxnId="{688D9C85-50F8-4648-AF34-5C433D65CE9A}">
      <dgm:prSet/>
      <dgm:spPr/>
      <dgm:t>
        <a:bodyPr/>
        <a:lstStyle/>
        <a:p>
          <a:endParaRPr lang="ru-RU"/>
        </a:p>
      </dgm:t>
    </dgm:pt>
    <dgm:pt modelId="{71D1079E-A462-4DF9-8F56-70E2BC20D1AF}" type="sibTrans" cxnId="{688D9C85-50F8-4648-AF34-5C433D65CE9A}">
      <dgm:prSet/>
      <dgm:spPr/>
      <dgm:t>
        <a:bodyPr/>
        <a:lstStyle/>
        <a:p>
          <a:endParaRPr lang="ru-RU"/>
        </a:p>
      </dgm:t>
    </dgm:pt>
    <dgm:pt modelId="{73938ACF-E7B0-472A-91CC-9390E5A45E4E}" type="pres">
      <dgm:prSet presAssocID="{772FB516-6D91-489A-AFDC-7F6C54C0B01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E4438C9-9129-4B29-AB7A-05C589116B50}" type="pres">
      <dgm:prSet presAssocID="{1861FE0E-4618-419C-8B33-4CB243D02E34}" presName="vertOne" presStyleCnt="0"/>
      <dgm:spPr/>
    </dgm:pt>
    <dgm:pt modelId="{BEC85F65-A622-4B41-92F4-1234CDE1249E}" type="pres">
      <dgm:prSet presAssocID="{1861FE0E-4618-419C-8B33-4CB243D02E34}" presName="txOne" presStyleLbl="node0" presStyleIdx="0" presStyleCnt="1" custScaleY="237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40B31D-E293-44BE-BE16-050B84FAE3E5}" type="pres">
      <dgm:prSet presAssocID="{1861FE0E-4618-419C-8B33-4CB243D02E34}" presName="parTransOne" presStyleCnt="0"/>
      <dgm:spPr/>
    </dgm:pt>
    <dgm:pt modelId="{FE2514B0-1E35-4AE7-A32C-E9FDC1F14115}" type="pres">
      <dgm:prSet presAssocID="{1861FE0E-4618-419C-8B33-4CB243D02E34}" presName="horzOne" presStyleCnt="0"/>
      <dgm:spPr/>
    </dgm:pt>
    <dgm:pt modelId="{EE35F46E-D33A-483F-904C-F55F72B11853}" type="pres">
      <dgm:prSet presAssocID="{6E7C0DE4-B4FF-4F0A-8C7B-DAD8362A5D86}" presName="vertTwo" presStyleCnt="0"/>
      <dgm:spPr/>
    </dgm:pt>
    <dgm:pt modelId="{BBD86BFD-787A-4087-B72E-47D5F4A69D24}" type="pres">
      <dgm:prSet presAssocID="{6E7C0DE4-B4FF-4F0A-8C7B-DAD8362A5D86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33E1FB-BB48-44A9-A6C5-23F5ED483A69}" type="pres">
      <dgm:prSet presAssocID="{6E7C0DE4-B4FF-4F0A-8C7B-DAD8362A5D86}" presName="parTransTwo" presStyleCnt="0"/>
      <dgm:spPr/>
    </dgm:pt>
    <dgm:pt modelId="{8FF5DB27-1090-4AB9-BAE1-E3AB69DACCC8}" type="pres">
      <dgm:prSet presAssocID="{6E7C0DE4-B4FF-4F0A-8C7B-DAD8362A5D86}" presName="horzTwo" presStyleCnt="0"/>
      <dgm:spPr/>
    </dgm:pt>
    <dgm:pt modelId="{DED85F4E-2B1C-47F9-8E7E-3CC257622BA9}" type="pres">
      <dgm:prSet presAssocID="{AB1E71A0-AD77-4887-9C8F-EDD1BE93B27B}" presName="vertThree" presStyleCnt="0"/>
      <dgm:spPr/>
    </dgm:pt>
    <dgm:pt modelId="{D05115EC-A01E-4C22-BDE5-5B5FEB2E605A}" type="pres">
      <dgm:prSet presAssocID="{AB1E71A0-AD77-4887-9C8F-EDD1BE93B27B}" presName="txThree" presStyleLbl="node3" presStyleIdx="0" presStyleCnt="2" custScaleX="127978" custLinFactNeighborX="71489" custLinFactNeighborY="-12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D6D2C1-5736-44A0-8876-84215B53FCCE}" type="pres">
      <dgm:prSet presAssocID="{AB1E71A0-AD77-4887-9C8F-EDD1BE93B27B}" presName="horzThree" presStyleCnt="0"/>
      <dgm:spPr/>
    </dgm:pt>
    <dgm:pt modelId="{B777F22E-2830-4916-AF57-F640257E644C}" type="pres">
      <dgm:prSet presAssocID="{86DC646A-823D-4B06-B23B-10A16688A273}" presName="sibSpaceThree" presStyleCnt="0"/>
      <dgm:spPr/>
    </dgm:pt>
    <dgm:pt modelId="{338134CD-024A-4B94-AE4C-BBA4FBA8A5E5}" type="pres">
      <dgm:prSet presAssocID="{387C91E5-9BB0-435D-876D-0794EB116E68}" presName="vertThree" presStyleCnt="0"/>
      <dgm:spPr/>
    </dgm:pt>
    <dgm:pt modelId="{14C4FD8A-B988-401D-BA92-A1242394D1CF}" type="pres">
      <dgm:prSet presAssocID="{387C91E5-9BB0-435D-876D-0794EB116E68}" presName="txThree" presStyleLbl="node3" presStyleIdx="1" presStyleCnt="2" custScaleX="130834" custScaleY="56696" custLinFactNeighborX="88627" custLinFactNeighborY="391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A0F9B8-CFA9-43B5-9048-4408882A0F6F}" type="pres">
      <dgm:prSet presAssocID="{387C91E5-9BB0-435D-876D-0794EB116E68}" presName="horzThree" presStyleCnt="0"/>
      <dgm:spPr/>
    </dgm:pt>
    <dgm:pt modelId="{69DDF49E-3D7F-4749-8D7A-2F02611B8243}" type="pres">
      <dgm:prSet presAssocID="{A0DF39DF-47E7-4BCD-9D61-CF9B2E3D0156}" presName="sibSpaceTwo" presStyleCnt="0"/>
      <dgm:spPr/>
    </dgm:pt>
    <dgm:pt modelId="{C1611C2E-232C-46C1-8FCE-561934DE3B42}" type="pres">
      <dgm:prSet presAssocID="{144EA8F5-71F2-4B66-8160-C0548C8AF37B}" presName="vertTwo" presStyleCnt="0"/>
      <dgm:spPr/>
    </dgm:pt>
    <dgm:pt modelId="{1699BE04-A9A8-488B-AD51-74B91C2B71B7}" type="pres">
      <dgm:prSet presAssocID="{144EA8F5-71F2-4B66-8160-C0548C8AF37B}" presName="txTwo" presStyleLbl="node2" presStyleIdx="1" presStyleCnt="2" custScaleX="112722" custScaleY="1313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7FCD0E-2D1A-4338-A58F-B78FF97C373D}" type="pres">
      <dgm:prSet presAssocID="{144EA8F5-71F2-4B66-8160-C0548C8AF37B}" presName="horzTwo" presStyleCnt="0"/>
      <dgm:spPr/>
    </dgm:pt>
  </dgm:ptLst>
  <dgm:cxnLst>
    <dgm:cxn modelId="{849C7328-AB92-4F61-867B-AA106028711B}" type="presOf" srcId="{AB1E71A0-AD77-4887-9C8F-EDD1BE93B27B}" destId="{D05115EC-A01E-4C22-BDE5-5B5FEB2E605A}" srcOrd="0" destOrd="0" presId="urn:microsoft.com/office/officeart/2005/8/layout/hierarchy4"/>
    <dgm:cxn modelId="{BB1B5BD7-2244-48D5-809C-C9C22D84E5D8}" srcId="{6E7C0DE4-B4FF-4F0A-8C7B-DAD8362A5D86}" destId="{AB1E71A0-AD77-4887-9C8F-EDD1BE93B27B}" srcOrd="0" destOrd="0" parTransId="{CD20DB49-8A19-415C-A4D3-47C2B6AF5D15}" sibTransId="{86DC646A-823D-4B06-B23B-10A16688A273}"/>
    <dgm:cxn modelId="{70E56C98-2CBF-48A5-ADD8-E5D5E7827189}" type="presOf" srcId="{1861FE0E-4618-419C-8B33-4CB243D02E34}" destId="{BEC85F65-A622-4B41-92F4-1234CDE1249E}" srcOrd="0" destOrd="0" presId="urn:microsoft.com/office/officeart/2005/8/layout/hierarchy4"/>
    <dgm:cxn modelId="{1779CF47-B260-4F26-B829-6957D96AC6E9}" type="presOf" srcId="{6E7C0DE4-B4FF-4F0A-8C7B-DAD8362A5D86}" destId="{BBD86BFD-787A-4087-B72E-47D5F4A69D24}" srcOrd="0" destOrd="0" presId="urn:microsoft.com/office/officeart/2005/8/layout/hierarchy4"/>
    <dgm:cxn modelId="{8B268C0B-DF60-4508-8BA5-1098F89D814B}" type="presOf" srcId="{387C91E5-9BB0-435D-876D-0794EB116E68}" destId="{14C4FD8A-B988-401D-BA92-A1242394D1CF}" srcOrd="0" destOrd="0" presId="urn:microsoft.com/office/officeart/2005/8/layout/hierarchy4"/>
    <dgm:cxn modelId="{46A5B8C8-E870-481C-8BF2-6067C44B6593}" srcId="{1861FE0E-4618-419C-8B33-4CB243D02E34}" destId="{144EA8F5-71F2-4B66-8160-C0548C8AF37B}" srcOrd="1" destOrd="0" parTransId="{2FE22803-5AD7-4516-8F74-DDB08FA189BF}" sibTransId="{7B43BDF0-BF85-49DA-8E54-31B094051CF5}"/>
    <dgm:cxn modelId="{415BB622-D6B1-4744-B65D-E081EF24FA4D}" srcId="{772FB516-6D91-489A-AFDC-7F6C54C0B01D}" destId="{1861FE0E-4618-419C-8B33-4CB243D02E34}" srcOrd="0" destOrd="0" parTransId="{BB0468A6-DB73-41DC-B7D4-1AA3D3502DE0}" sibTransId="{BF2003A8-DEB3-4E1E-B95B-73D1E1236CB0}"/>
    <dgm:cxn modelId="{6350BBDA-5737-4346-8263-BF91510C7822}" type="presOf" srcId="{772FB516-6D91-489A-AFDC-7F6C54C0B01D}" destId="{73938ACF-E7B0-472A-91CC-9390E5A45E4E}" srcOrd="0" destOrd="0" presId="urn:microsoft.com/office/officeart/2005/8/layout/hierarchy4"/>
    <dgm:cxn modelId="{688D9C85-50F8-4648-AF34-5C433D65CE9A}" srcId="{6E7C0DE4-B4FF-4F0A-8C7B-DAD8362A5D86}" destId="{387C91E5-9BB0-435D-876D-0794EB116E68}" srcOrd="1" destOrd="0" parTransId="{7EC4EB76-18DA-45CC-BDC8-F77CD030F755}" sibTransId="{71D1079E-A462-4DF9-8F56-70E2BC20D1AF}"/>
    <dgm:cxn modelId="{39D00E22-9105-4149-806C-164257D71A0F}" type="presOf" srcId="{144EA8F5-71F2-4B66-8160-C0548C8AF37B}" destId="{1699BE04-A9A8-488B-AD51-74B91C2B71B7}" srcOrd="0" destOrd="0" presId="urn:microsoft.com/office/officeart/2005/8/layout/hierarchy4"/>
    <dgm:cxn modelId="{8B90CA33-DF76-4B4C-9CDD-624462E4C4EC}" srcId="{1861FE0E-4618-419C-8B33-4CB243D02E34}" destId="{6E7C0DE4-B4FF-4F0A-8C7B-DAD8362A5D86}" srcOrd="0" destOrd="0" parTransId="{CC49352D-580D-44EC-B03F-8787BC861777}" sibTransId="{A0DF39DF-47E7-4BCD-9D61-CF9B2E3D0156}"/>
    <dgm:cxn modelId="{FDDEA7F0-0BF3-4B69-BB60-0C649881F63A}" type="presParOf" srcId="{73938ACF-E7B0-472A-91CC-9390E5A45E4E}" destId="{3E4438C9-9129-4B29-AB7A-05C589116B50}" srcOrd="0" destOrd="0" presId="urn:microsoft.com/office/officeart/2005/8/layout/hierarchy4"/>
    <dgm:cxn modelId="{3059AF41-B160-4981-A9D5-98460AD17E78}" type="presParOf" srcId="{3E4438C9-9129-4B29-AB7A-05C589116B50}" destId="{BEC85F65-A622-4B41-92F4-1234CDE1249E}" srcOrd="0" destOrd="0" presId="urn:microsoft.com/office/officeart/2005/8/layout/hierarchy4"/>
    <dgm:cxn modelId="{832F14DF-FE77-49A1-87C9-21BF5BAD690A}" type="presParOf" srcId="{3E4438C9-9129-4B29-AB7A-05C589116B50}" destId="{CD40B31D-E293-44BE-BE16-050B84FAE3E5}" srcOrd="1" destOrd="0" presId="urn:microsoft.com/office/officeart/2005/8/layout/hierarchy4"/>
    <dgm:cxn modelId="{08CDAAE4-0887-44CE-952A-F9F7E04A7E7F}" type="presParOf" srcId="{3E4438C9-9129-4B29-AB7A-05C589116B50}" destId="{FE2514B0-1E35-4AE7-A32C-E9FDC1F14115}" srcOrd="2" destOrd="0" presId="urn:microsoft.com/office/officeart/2005/8/layout/hierarchy4"/>
    <dgm:cxn modelId="{05FBE539-F8A3-4423-B597-1029AABD94F1}" type="presParOf" srcId="{FE2514B0-1E35-4AE7-A32C-E9FDC1F14115}" destId="{EE35F46E-D33A-483F-904C-F55F72B11853}" srcOrd="0" destOrd="0" presId="urn:microsoft.com/office/officeart/2005/8/layout/hierarchy4"/>
    <dgm:cxn modelId="{955D6C46-3047-4362-9501-3D65BB139F79}" type="presParOf" srcId="{EE35F46E-D33A-483F-904C-F55F72B11853}" destId="{BBD86BFD-787A-4087-B72E-47D5F4A69D24}" srcOrd="0" destOrd="0" presId="urn:microsoft.com/office/officeart/2005/8/layout/hierarchy4"/>
    <dgm:cxn modelId="{0DC82372-4879-4316-8772-169582106422}" type="presParOf" srcId="{EE35F46E-D33A-483F-904C-F55F72B11853}" destId="{FA33E1FB-BB48-44A9-A6C5-23F5ED483A69}" srcOrd="1" destOrd="0" presId="urn:microsoft.com/office/officeart/2005/8/layout/hierarchy4"/>
    <dgm:cxn modelId="{BFD31B43-C84E-4AFA-987D-14FC62A63C29}" type="presParOf" srcId="{EE35F46E-D33A-483F-904C-F55F72B11853}" destId="{8FF5DB27-1090-4AB9-BAE1-E3AB69DACCC8}" srcOrd="2" destOrd="0" presId="urn:microsoft.com/office/officeart/2005/8/layout/hierarchy4"/>
    <dgm:cxn modelId="{27C82456-86F1-4F94-9B3D-D06249C00CC2}" type="presParOf" srcId="{8FF5DB27-1090-4AB9-BAE1-E3AB69DACCC8}" destId="{DED85F4E-2B1C-47F9-8E7E-3CC257622BA9}" srcOrd="0" destOrd="0" presId="urn:microsoft.com/office/officeart/2005/8/layout/hierarchy4"/>
    <dgm:cxn modelId="{84822D94-59C4-4A3D-800F-245540A45C92}" type="presParOf" srcId="{DED85F4E-2B1C-47F9-8E7E-3CC257622BA9}" destId="{D05115EC-A01E-4C22-BDE5-5B5FEB2E605A}" srcOrd="0" destOrd="0" presId="urn:microsoft.com/office/officeart/2005/8/layout/hierarchy4"/>
    <dgm:cxn modelId="{3C10BC3D-20B5-4B8C-A114-8991D7697B41}" type="presParOf" srcId="{DED85F4E-2B1C-47F9-8E7E-3CC257622BA9}" destId="{3BD6D2C1-5736-44A0-8876-84215B53FCCE}" srcOrd="1" destOrd="0" presId="urn:microsoft.com/office/officeart/2005/8/layout/hierarchy4"/>
    <dgm:cxn modelId="{8CFFCD26-1D4F-49EE-92FB-AB49B8FF5E2B}" type="presParOf" srcId="{8FF5DB27-1090-4AB9-BAE1-E3AB69DACCC8}" destId="{B777F22E-2830-4916-AF57-F640257E644C}" srcOrd="1" destOrd="0" presId="urn:microsoft.com/office/officeart/2005/8/layout/hierarchy4"/>
    <dgm:cxn modelId="{2B671FA5-5B1A-46E7-BC39-A2999A5D37A3}" type="presParOf" srcId="{8FF5DB27-1090-4AB9-BAE1-E3AB69DACCC8}" destId="{338134CD-024A-4B94-AE4C-BBA4FBA8A5E5}" srcOrd="2" destOrd="0" presId="urn:microsoft.com/office/officeart/2005/8/layout/hierarchy4"/>
    <dgm:cxn modelId="{ACA4A1AE-D3F4-4217-BA07-A2CAF0BE17D0}" type="presParOf" srcId="{338134CD-024A-4B94-AE4C-BBA4FBA8A5E5}" destId="{14C4FD8A-B988-401D-BA92-A1242394D1CF}" srcOrd="0" destOrd="0" presId="urn:microsoft.com/office/officeart/2005/8/layout/hierarchy4"/>
    <dgm:cxn modelId="{EBF1259D-ADA4-4011-BD63-A153F05ECC5E}" type="presParOf" srcId="{338134CD-024A-4B94-AE4C-BBA4FBA8A5E5}" destId="{24A0F9B8-CFA9-43B5-9048-4408882A0F6F}" srcOrd="1" destOrd="0" presId="urn:microsoft.com/office/officeart/2005/8/layout/hierarchy4"/>
    <dgm:cxn modelId="{ADC485F9-A026-41E5-875A-52464E541838}" type="presParOf" srcId="{FE2514B0-1E35-4AE7-A32C-E9FDC1F14115}" destId="{69DDF49E-3D7F-4749-8D7A-2F02611B8243}" srcOrd="1" destOrd="0" presId="urn:microsoft.com/office/officeart/2005/8/layout/hierarchy4"/>
    <dgm:cxn modelId="{EBA5D77E-2E0F-478B-BE7E-15B14A4D1D42}" type="presParOf" srcId="{FE2514B0-1E35-4AE7-A32C-E9FDC1F14115}" destId="{C1611C2E-232C-46C1-8FCE-561934DE3B42}" srcOrd="2" destOrd="0" presId="urn:microsoft.com/office/officeart/2005/8/layout/hierarchy4"/>
    <dgm:cxn modelId="{71B90C84-18ED-40FA-8DE3-22D209E814D5}" type="presParOf" srcId="{C1611C2E-232C-46C1-8FCE-561934DE3B42}" destId="{1699BE04-A9A8-488B-AD51-74B91C2B71B7}" srcOrd="0" destOrd="0" presId="urn:microsoft.com/office/officeart/2005/8/layout/hierarchy4"/>
    <dgm:cxn modelId="{71B61990-7C79-42A8-A2CF-FC2F11A1346A}" type="presParOf" srcId="{C1611C2E-232C-46C1-8FCE-561934DE3B42}" destId="{F17FCD0E-2D1A-4338-A58F-B78FF97C373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5FA82F-C830-4CC6-892D-5FC5CDA0A08F}" type="doc">
      <dgm:prSet loTypeId="urn:microsoft.com/office/officeart/2005/8/layout/hierarchy4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C35A517-7BE8-42DE-BE1A-DE8FDA314DF7}">
      <dgm:prSet phldrT="[Текст]" custT="1"/>
      <dgm:spPr/>
      <dgm:t>
        <a:bodyPr/>
        <a:lstStyle/>
        <a:p>
          <a:r>
            <a:rPr lang="ru-RU" sz="1400" dirty="0" smtClean="0"/>
            <a:t>Выпускник магистратуры, освоивший программу                                           «Деловая лингвистика. (</a:t>
          </a:r>
          <a:r>
            <a:rPr lang="ru-RU" sz="1400" dirty="0" err="1" smtClean="0"/>
            <a:t>Юрлингвистика</a:t>
          </a:r>
          <a:r>
            <a:rPr lang="ru-RU" sz="1400" dirty="0" smtClean="0"/>
            <a:t>)», получает возможность реализовать себя в следующих видах деятельности:</a:t>
          </a:r>
          <a:endParaRPr lang="ru-RU" sz="1400" dirty="0"/>
        </a:p>
      </dgm:t>
    </dgm:pt>
    <dgm:pt modelId="{08CB3931-FCA9-4493-98EE-49F213DADBAB}" type="parTrans" cxnId="{BD9A3972-A1EF-434E-9913-5EB90AC224F4}">
      <dgm:prSet/>
      <dgm:spPr/>
      <dgm:t>
        <a:bodyPr/>
        <a:lstStyle/>
        <a:p>
          <a:endParaRPr lang="ru-RU"/>
        </a:p>
      </dgm:t>
    </dgm:pt>
    <dgm:pt modelId="{BFEDB5ED-536B-415B-91FA-5101871E0B0D}" type="sibTrans" cxnId="{BD9A3972-A1EF-434E-9913-5EB90AC224F4}">
      <dgm:prSet/>
      <dgm:spPr/>
      <dgm:t>
        <a:bodyPr/>
        <a:lstStyle/>
        <a:p>
          <a:endParaRPr lang="ru-RU"/>
        </a:p>
      </dgm:t>
    </dgm:pt>
    <dgm:pt modelId="{A74FD15F-AAC2-4BC1-9770-A2F3D4ECB97D}">
      <dgm:prSet phldrT="[Текст]" custT="1"/>
      <dgm:spPr/>
      <dgm:t>
        <a:bodyPr/>
        <a:lstStyle/>
        <a:p>
          <a:r>
            <a:rPr lang="ru-RU" sz="1400" i="1" dirty="0" smtClean="0"/>
            <a:t>научно-исследовательская</a:t>
          </a:r>
          <a:r>
            <a:rPr lang="ru-RU" sz="1400" dirty="0" smtClean="0"/>
            <a:t> деятельность в научных и научно-педагогических учреждениях, организациях и подразделениях в России и за рубежом, в том числе в рамках совместных научных проектов;</a:t>
          </a:r>
          <a:endParaRPr lang="ru-RU" sz="1400" dirty="0"/>
        </a:p>
      </dgm:t>
    </dgm:pt>
    <dgm:pt modelId="{63F83760-1AF6-4849-8C26-8EEDBAE1D511}" type="parTrans" cxnId="{6F40BAD4-DF92-40A8-9AA8-138F97682A54}">
      <dgm:prSet/>
      <dgm:spPr/>
      <dgm:t>
        <a:bodyPr/>
        <a:lstStyle/>
        <a:p>
          <a:endParaRPr lang="ru-RU"/>
        </a:p>
      </dgm:t>
    </dgm:pt>
    <dgm:pt modelId="{9E40C92F-CF57-4B6B-8BFE-EF9950E84118}" type="sibTrans" cxnId="{6F40BAD4-DF92-40A8-9AA8-138F97682A54}">
      <dgm:prSet/>
      <dgm:spPr/>
      <dgm:t>
        <a:bodyPr/>
        <a:lstStyle/>
        <a:p>
          <a:endParaRPr lang="ru-RU"/>
        </a:p>
      </dgm:t>
    </dgm:pt>
    <dgm:pt modelId="{EBBFC1A4-C79F-4024-A60A-AB3DBCC88841}">
      <dgm:prSet phldrT="[Текст]" custT="1"/>
      <dgm:spPr/>
      <dgm:t>
        <a:bodyPr/>
        <a:lstStyle/>
        <a:p>
          <a:r>
            <a:rPr lang="ru-RU" sz="1200" i="1" dirty="0" smtClean="0"/>
            <a:t>проектная деятельность </a:t>
          </a:r>
          <a:r>
            <a:rPr lang="ru-RU" sz="1200" i="0" dirty="0" smtClean="0"/>
            <a:t>в </a:t>
          </a:r>
          <a:r>
            <a:rPr lang="ru-RU" sz="1200" i="0" dirty="0" err="1" smtClean="0"/>
            <a:t>лингвоюридической</a:t>
          </a:r>
          <a:r>
            <a:rPr lang="ru-RU" sz="1200" i="0" dirty="0" smtClean="0"/>
            <a:t> сфере, в образовательных учреждениях, в гуманитарно-организационной и коммуникативной сферах</a:t>
          </a:r>
          <a:r>
            <a:rPr lang="ru-RU" sz="1100" dirty="0" smtClean="0"/>
            <a:t>;</a:t>
          </a:r>
          <a:endParaRPr lang="ru-RU" sz="1100" dirty="0"/>
        </a:p>
      </dgm:t>
    </dgm:pt>
    <dgm:pt modelId="{AFAF594A-43AE-4270-BAFA-E605F7E443D1}" type="parTrans" cxnId="{8BFA27F8-2532-4E34-B390-93739F9B2C30}">
      <dgm:prSet/>
      <dgm:spPr/>
      <dgm:t>
        <a:bodyPr/>
        <a:lstStyle/>
        <a:p>
          <a:endParaRPr lang="ru-RU"/>
        </a:p>
      </dgm:t>
    </dgm:pt>
    <dgm:pt modelId="{818057EA-52CF-4E26-8B13-9054F09F2622}" type="sibTrans" cxnId="{8BFA27F8-2532-4E34-B390-93739F9B2C30}">
      <dgm:prSet/>
      <dgm:spPr/>
      <dgm:t>
        <a:bodyPr/>
        <a:lstStyle/>
        <a:p>
          <a:endParaRPr lang="ru-RU"/>
        </a:p>
      </dgm:t>
    </dgm:pt>
    <dgm:pt modelId="{B5415E42-C633-41D0-A19C-79395238B012}">
      <dgm:prSet phldrT="[Текст]"/>
      <dgm:spPr/>
      <dgm:t>
        <a:bodyPr/>
        <a:lstStyle/>
        <a:p>
          <a:pPr algn="ctr"/>
          <a:r>
            <a:rPr lang="ru-RU" i="0" dirty="0" smtClean="0"/>
            <a:t>организационно-управленческая деятельность во всех вышеперечисленных сферах.</a:t>
          </a:r>
        </a:p>
        <a:p>
          <a:pPr algn="ctr"/>
          <a:endParaRPr lang="ru-RU" dirty="0"/>
        </a:p>
      </dgm:t>
    </dgm:pt>
    <dgm:pt modelId="{B2FA0DB1-F445-43EF-BC55-BFCA64D130D8}" type="parTrans" cxnId="{0B507EAA-CE28-4523-917F-97E054FF413D}">
      <dgm:prSet/>
      <dgm:spPr/>
      <dgm:t>
        <a:bodyPr/>
        <a:lstStyle/>
        <a:p>
          <a:endParaRPr lang="ru-RU"/>
        </a:p>
      </dgm:t>
    </dgm:pt>
    <dgm:pt modelId="{21FB84C1-7345-457A-8CAC-BF8B31B4AD39}" type="sibTrans" cxnId="{0B507EAA-CE28-4523-917F-97E054FF413D}">
      <dgm:prSet/>
      <dgm:spPr/>
      <dgm:t>
        <a:bodyPr/>
        <a:lstStyle/>
        <a:p>
          <a:endParaRPr lang="ru-RU"/>
        </a:p>
      </dgm:t>
    </dgm:pt>
    <dgm:pt modelId="{AD2572B0-0035-438C-9A7D-E2F66DA49FA7}">
      <dgm:prSet phldrT="[Текст]"/>
      <dgm:spPr/>
      <dgm:t>
        <a:bodyPr/>
        <a:lstStyle/>
        <a:p>
          <a:r>
            <a:rPr lang="ru-RU" i="1" smtClean="0"/>
            <a:t>прикладная</a:t>
          </a:r>
          <a:r>
            <a:rPr lang="ru-RU" smtClean="0"/>
            <a:t> деятельность в области разрешения конфликтных ситуаций при функционировании языка и лингвистического обеспечения различных сфер деятельности, а также в области языковой и социокультурной коммуникации, социально-гуманитарной деятельности в России; </a:t>
          </a:r>
          <a:endParaRPr lang="ru-RU" dirty="0"/>
        </a:p>
      </dgm:t>
    </dgm:pt>
    <dgm:pt modelId="{5D596023-5A27-41CE-8169-01F3B6D2B96D}" type="parTrans" cxnId="{7541B90A-D8BB-41C8-A995-F79D20775617}">
      <dgm:prSet/>
      <dgm:spPr/>
      <dgm:t>
        <a:bodyPr/>
        <a:lstStyle/>
        <a:p>
          <a:endParaRPr lang="ru-RU"/>
        </a:p>
      </dgm:t>
    </dgm:pt>
    <dgm:pt modelId="{90BB5EAD-42EF-4AF1-8CF1-6E88C4FB069A}" type="sibTrans" cxnId="{7541B90A-D8BB-41C8-A995-F79D20775617}">
      <dgm:prSet/>
      <dgm:spPr/>
      <dgm:t>
        <a:bodyPr/>
        <a:lstStyle/>
        <a:p>
          <a:endParaRPr lang="ru-RU"/>
        </a:p>
      </dgm:t>
    </dgm:pt>
    <dgm:pt modelId="{E63EBF07-4D95-43F9-AC85-A30C6272717E}" type="pres">
      <dgm:prSet presAssocID="{555FA82F-C830-4CC6-892D-5FC5CDA0A08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6E8ABC0-837E-4982-A5EB-DA9290153207}" type="pres">
      <dgm:prSet presAssocID="{3C35A517-7BE8-42DE-BE1A-DE8FDA314DF7}" presName="vertOne" presStyleCnt="0"/>
      <dgm:spPr/>
    </dgm:pt>
    <dgm:pt modelId="{1558E62C-E123-46C8-AEA3-05EDED4F00BA}" type="pres">
      <dgm:prSet presAssocID="{3C35A517-7BE8-42DE-BE1A-DE8FDA314DF7}" presName="txOne" presStyleLbl="node0" presStyleIdx="0" presStyleCnt="1" custScaleY="450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2EE9EB-D558-4DA4-ACFF-2FAE9E1CA030}" type="pres">
      <dgm:prSet presAssocID="{3C35A517-7BE8-42DE-BE1A-DE8FDA314DF7}" presName="parTransOne" presStyleCnt="0"/>
      <dgm:spPr/>
    </dgm:pt>
    <dgm:pt modelId="{3D97C78E-DAC9-4605-99D0-50A8C5467D55}" type="pres">
      <dgm:prSet presAssocID="{3C35A517-7BE8-42DE-BE1A-DE8FDA314DF7}" presName="horzOne" presStyleCnt="0"/>
      <dgm:spPr/>
    </dgm:pt>
    <dgm:pt modelId="{2A229760-6514-4486-A110-E6F467BAAC3A}" type="pres">
      <dgm:prSet presAssocID="{A74FD15F-AAC2-4BC1-9770-A2F3D4ECB97D}" presName="vertTwo" presStyleCnt="0"/>
      <dgm:spPr/>
    </dgm:pt>
    <dgm:pt modelId="{BF3EA9CE-326D-41DD-B24A-53016834262F}" type="pres">
      <dgm:prSet presAssocID="{A74FD15F-AAC2-4BC1-9770-A2F3D4ECB97D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2DD084A-FD27-4F1D-AB26-C167C231A733}" type="pres">
      <dgm:prSet presAssocID="{A74FD15F-AAC2-4BC1-9770-A2F3D4ECB97D}" presName="parTransTwo" presStyleCnt="0"/>
      <dgm:spPr/>
    </dgm:pt>
    <dgm:pt modelId="{0D72E527-5A6C-452D-BBDB-090B41D174A1}" type="pres">
      <dgm:prSet presAssocID="{A74FD15F-AAC2-4BC1-9770-A2F3D4ECB97D}" presName="horzTwo" presStyleCnt="0"/>
      <dgm:spPr/>
    </dgm:pt>
    <dgm:pt modelId="{85637DF4-55FB-484F-820E-03AE8E19FD30}" type="pres">
      <dgm:prSet presAssocID="{EBBFC1A4-C79F-4024-A60A-AB3DBCC88841}" presName="vertThree" presStyleCnt="0"/>
      <dgm:spPr/>
    </dgm:pt>
    <dgm:pt modelId="{0E861034-4348-4062-BA22-EEF97E2E384B}" type="pres">
      <dgm:prSet presAssocID="{EBBFC1A4-C79F-4024-A60A-AB3DBCC88841}" presName="txThree" presStyleLbl="node3" presStyleIdx="0" presStyleCnt="2" custScaleX="122949" custLinFactNeighborX="54467" custLinFactNeighborY="-22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83BED0-E308-4F15-A1A7-76C4DA2570BC}" type="pres">
      <dgm:prSet presAssocID="{EBBFC1A4-C79F-4024-A60A-AB3DBCC88841}" presName="horzThree" presStyleCnt="0"/>
      <dgm:spPr/>
    </dgm:pt>
    <dgm:pt modelId="{51A33A37-EA55-4944-997C-57AF73E3DC35}" type="pres">
      <dgm:prSet presAssocID="{818057EA-52CF-4E26-8B13-9054F09F2622}" presName="sibSpaceThree" presStyleCnt="0"/>
      <dgm:spPr/>
    </dgm:pt>
    <dgm:pt modelId="{446A64A5-6665-45AA-A2AF-117CD1724166}" type="pres">
      <dgm:prSet presAssocID="{B5415E42-C633-41D0-A19C-79395238B012}" presName="vertThree" presStyleCnt="0"/>
      <dgm:spPr/>
    </dgm:pt>
    <dgm:pt modelId="{DE4BC89D-012E-4FD7-BA22-F9896F661B27}" type="pres">
      <dgm:prSet presAssocID="{B5415E42-C633-41D0-A19C-79395238B012}" presName="txThree" presStyleLbl="node3" presStyleIdx="1" presStyleCnt="2" custScaleX="126359" custLinFactNeighborX="86210" custLinFactNeighborY="-25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A2120D-B742-4235-8EA2-875D04E5CE28}" type="pres">
      <dgm:prSet presAssocID="{B5415E42-C633-41D0-A19C-79395238B012}" presName="horzThree" presStyleCnt="0"/>
      <dgm:spPr/>
    </dgm:pt>
    <dgm:pt modelId="{4C17FF60-05D1-4EC9-99EE-130264332F3F}" type="pres">
      <dgm:prSet presAssocID="{9E40C92F-CF57-4B6B-8BFE-EF9950E84118}" presName="sibSpaceTwo" presStyleCnt="0"/>
      <dgm:spPr/>
    </dgm:pt>
    <dgm:pt modelId="{033987D0-E3D2-40D4-9BCC-70FA0F5E7629}" type="pres">
      <dgm:prSet presAssocID="{AD2572B0-0035-438C-9A7D-E2F66DA49FA7}" presName="vertTwo" presStyleCnt="0"/>
      <dgm:spPr/>
    </dgm:pt>
    <dgm:pt modelId="{C4FA96E6-CAB1-484B-A437-FFFA99600FED}" type="pres">
      <dgm:prSet presAssocID="{AD2572B0-0035-438C-9A7D-E2F66DA49FA7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BF6B210-3E20-47E0-A3E6-E39FDE66799B}" type="pres">
      <dgm:prSet presAssocID="{AD2572B0-0035-438C-9A7D-E2F66DA49FA7}" presName="horzTwo" presStyleCnt="0"/>
      <dgm:spPr/>
    </dgm:pt>
  </dgm:ptLst>
  <dgm:cxnLst>
    <dgm:cxn modelId="{BD9A3972-A1EF-434E-9913-5EB90AC224F4}" srcId="{555FA82F-C830-4CC6-892D-5FC5CDA0A08F}" destId="{3C35A517-7BE8-42DE-BE1A-DE8FDA314DF7}" srcOrd="0" destOrd="0" parTransId="{08CB3931-FCA9-4493-98EE-49F213DADBAB}" sibTransId="{BFEDB5ED-536B-415B-91FA-5101871E0B0D}"/>
    <dgm:cxn modelId="{71BB42C5-D617-47C9-9B18-0548889C22E5}" type="presOf" srcId="{AD2572B0-0035-438C-9A7D-E2F66DA49FA7}" destId="{C4FA96E6-CAB1-484B-A437-FFFA99600FED}" srcOrd="0" destOrd="0" presId="urn:microsoft.com/office/officeart/2005/8/layout/hierarchy4"/>
    <dgm:cxn modelId="{0B507EAA-CE28-4523-917F-97E054FF413D}" srcId="{A74FD15F-AAC2-4BC1-9770-A2F3D4ECB97D}" destId="{B5415E42-C633-41D0-A19C-79395238B012}" srcOrd="1" destOrd="0" parTransId="{B2FA0DB1-F445-43EF-BC55-BFCA64D130D8}" sibTransId="{21FB84C1-7345-457A-8CAC-BF8B31B4AD39}"/>
    <dgm:cxn modelId="{87AA7B7C-0AED-4EDF-B775-7ADA779D2174}" type="presOf" srcId="{A74FD15F-AAC2-4BC1-9770-A2F3D4ECB97D}" destId="{BF3EA9CE-326D-41DD-B24A-53016834262F}" srcOrd="0" destOrd="0" presId="urn:microsoft.com/office/officeart/2005/8/layout/hierarchy4"/>
    <dgm:cxn modelId="{5C591C42-88D2-402C-AC14-855336AC2CF4}" type="presOf" srcId="{3C35A517-7BE8-42DE-BE1A-DE8FDA314DF7}" destId="{1558E62C-E123-46C8-AEA3-05EDED4F00BA}" srcOrd="0" destOrd="0" presId="urn:microsoft.com/office/officeart/2005/8/layout/hierarchy4"/>
    <dgm:cxn modelId="{B3665903-6012-4266-A3CC-FE09E4AA507D}" type="presOf" srcId="{555FA82F-C830-4CC6-892D-5FC5CDA0A08F}" destId="{E63EBF07-4D95-43F9-AC85-A30C6272717E}" srcOrd="0" destOrd="0" presId="urn:microsoft.com/office/officeart/2005/8/layout/hierarchy4"/>
    <dgm:cxn modelId="{7541B90A-D8BB-41C8-A995-F79D20775617}" srcId="{3C35A517-7BE8-42DE-BE1A-DE8FDA314DF7}" destId="{AD2572B0-0035-438C-9A7D-E2F66DA49FA7}" srcOrd="1" destOrd="0" parTransId="{5D596023-5A27-41CE-8169-01F3B6D2B96D}" sibTransId="{90BB5EAD-42EF-4AF1-8CF1-6E88C4FB069A}"/>
    <dgm:cxn modelId="{8BFA27F8-2532-4E34-B390-93739F9B2C30}" srcId="{A74FD15F-AAC2-4BC1-9770-A2F3D4ECB97D}" destId="{EBBFC1A4-C79F-4024-A60A-AB3DBCC88841}" srcOrd="0" destOrd="0" parTransId="{AFAF594A-43AE-4270-BAFA-E605F7E443D1}" sibTransId="{818057EA-52CF-4E26-8B13-9054F09F2622}"/>
    <dgm:cxn modelId="{E8BC3D99-7131-4349-A001-C69EED8299CB}" type="presOf" srcId="{B5415E42-C633-41D0-A19C-79395238B012}" destId="{DE4BC89D-012E-4FD7-BA22-F9896F661B27}" srcOrd="0" destOrd="0" presId="urn:microsoft.com/office/officeart/2005/8/layout/hierarchy4"/>
    <dgm:cxn modelId="{6D26D84D-9407-45D9-8781-D97F36233134}" type="presOf" srcId="{EBBFC1A4-C79F-4024-A60A-AB3DBCC88841}" destId="{0E861034-4348-4062-BA22-EEF97E2E384B}" srcOrd="0" destOrd="0" presId="urn:microsoft.com/office/officeart/2005/8/layout/hierarchy4"/>
    <dgm:cxn modelId="{6F40BAD4-DF92-40A8-9AA8-138F97682A54}" srcId="{3C35A517-7BE8-42DE-BE1A-DE8FDA314DF7}" destId="{A74FD15F-AAC2-4BC1-9770-A2F3D4ECB97D}" srcOrd="0" destOrd="0" parTransId="{63F83760-1AF6-4849-8C26-8EEDBAE1D511}" sibTransId="{9E40C92F-CF57-4B6B-8BFE-EF9950E84118}"/>
    <dgm:cxn modelId="{9FD5642D-ECA7-41A4-B462-C74B914DF008}" type="presParOf" srcId="{E63EBF07-4D95-43F9-AC85-A30C6272717E}" destId="{46E8ABC0-837E-4982-A5EB-DA9290153207}" srcOrd="0" destOrd="0" presId="urn:microsoft.com/office/officeart/2005/8/layout/hierarchy4"/>
    <dgm:cxn modelId="{F5F835F3-CEB2-4C1E-9463-A96BA2ADE2FE}" type="presParOf" srcId="{46E8ABC0-837E-4982-A5EB-DA9290153207}" destId="{1558E62C-E123-46C8-AEA3-05EDED4F00BA}" srcOrd="0" destOrd="0" presId="urn:microsoft.com/office/officeart/2005/8/layout/hierarchy4"/>
    <dgm:cxn modelId="{DBC9EFFF-A7EE-4F9A-A0E4-523DB1297FA3}" type="presParOf" srcId="{46E8ABC0-837E-4982-A5EB-DA9290153207}" destId="{3A2EE9EB-D558-4DA4-ACFF-2FAE9E1CA030}" srcOrd="1" destOrd="0" presId="urn:microsoft.com/office/officeart/2005/8/layout/hierarchy4"/>
    <dgm:cxn modelId="{77264048-3EDF-4849-A799-B90F3815123A}" type="presParOf" srcId="{46E8ABC0-837E-4982-A5EB-DA9290153207}" destId="{3D97C78E-DAC9-4605-99D0-50A8C5467D55}" srcOrd="2" destOrd="0" presId="urn:microsoft.com/office/officeart/2005/8/layout/hierarchy4"/>
    <dgm:cxn modelId="{F88B669B-3B47-423C-9C10-C4FEBD053006}" type="presParOf" srcId="{3D97C78E-DAC9-4605-99D0-50A8C5467D55}" destId="{2A229760-6514-4486-A110-E6F467BAAC3A}" srcOrd="0" destOrd="0" presId="urn:microsoft.com/office/officeart/2005/8/layout/hierarchy4"/>
    <dgm:cxn modelId="{0CC98482-A568-4D56-B45A-506B88CD2182}" type="presParOf" srcId="{2A229760-6514-4486-A110-E6F467BAAC3A}" destId="{BF3EA9CE-326D-41DD-B24A-53016834262F}" srcOrd="0" destOrd="0" presId="urn:microsoft.com/office/officeart/2005/8/layout/hierarchy4"/>
    <dgm:cxn modelId="{1A9E4417-4798-45A9-85ED-185A7214FE45}" type="presParOf" srcId="{2A229760-6514-4486-A110-E6F467BAAC3A}" destId="{02DD084A-FD27-4F1D-AB26-C167C231A733}" srcOrd="1" destOrd="0" presId="urn:microsoft.com/office/officeart/2005/8/layout/hierarchy4"/>
    <dgm:cxn modelId="{1E43B74A-696C-48CF-96A4-D9EE0803C426}" type="presParOf" srcId="{2A229760-6514-4486-A110-E6F467BAAC3A}" destId="{0D72E527-5A6C-452D-BBDB-090B41D174A1}" srcOrd="2" destOrd="0" presId="urn:microsoft.com/office/officeart/2005/8/layout/hierarchy4"/>
    <dgm:cxn modelId="{7EC57AB8-B500-47CD-9B91-6B74E8F6AFD4}" type="presParOf" srcId="{0D72E527-5A6C-452D-BBDB-090B41D174A1}" destId="{85637DF4-55FB-484F-820E-03AE8E19FD30}" srcOrd="0" destOrd="0" presId="urn:microsoft.com/office/officeart/2005/8/layout/hierarchy4"/>
    <dgm:cxn modelId="{689E9D7A-3873-4CD7-8518-BB32656710B6}" type="presParOf" srcId="{85637DF4-55FB-484F-820E-03AE8E19FD30}" destId="{0E861034-4348-4062-BA22-EEF97E2E384B}" srcOrd="0" destOrd="0" presId="urn:microsoft.com/office/officeart/2005/8/layout/hierarchy4"/>
    <dgm:cxn modelId="{A8B64F3E-7B09-44E1-ADCB-6DCB1E75AB4D}" type="presParOf" srcId="{85637DF4-55FB-484F-820E-03AE8E19FD30}" destId="{B383BED0-E308-4F15-A1A7-76C4DA2570BC}" srcOrd="1" destOrd="0" presId="urn:microsoft.com/office/officeart/2005/8/layout/hierarchy4"/>
    <dgm:cxn modelId="{5EFFB92C-F8CF-49AE-9B1F-E3868A4FD7CA}" type="presParOf" srcId="{0D72E527-5A6C-452D-BBDB-090B41D174A1}" destId="{51A33A37-EA55-4944-997C-57AF73E3DC35}" srcOrd="1" destOrd="0" presId="urn:microsoft.com/office/officeart/2005/8/layout/hierarchy4"/>
    <dgm:cxn modelId="{1ACF2B82-B257-4060-AE06-AF0A9ABFB1CC}" type="presParOf" srcId="{0D72E527-5A6C-452D-BBDB-090B41D174A1}" destId="{446A64A5-6665-45AA-A2AF-117CD1724166}" srcOrd="2" destOrd="0" presId="urn:microsoft.com/office/officeart/2005/8/layout/hierarchy4"/>
    <dgm:cxn modelId="{ABA78809-F33E-45C4-A311-7C9833511261}" type="presParOf" srcId="{446A64A5-6665-45AA-A2AF-117CD1724166}" destId="{DE4BC89D-012E-4FD7-BA22-F9896F661B27}" srcOrd="0" destOrd="0" presId="urn:microsoft.com/office/officeart/2005/8/layout/hierarchy4"/>
    <dgm:cxn modelId="{5E94D2FA-3F95-426F-9434-BE06F4ACDCAD}" type="presParOf" srcId="{446A64A5-6665-45AA-A2AF-117CD1724166}" destId="{A2A2120D-B742-4235-8EA2-875D04E5CE28}" srcOrd="1" destOrd="0" presId="urn:microsoft.com/office/officeart/2005/8/layout/hierarchy4"/>
    <dgm:cxn modelId="{74D41083-5875-4F06-95BE-E26464C6B298}" type="presParOf" srcId="{3D97C78E-DAC9-4605-99D0-50A8C5467D55}" destId="{4C17FF60-05D1-4EC9-99EE-130264332F3F}" srcOrd="1" destOrd="0" presId="urn:microsoft.com/office/officeart/2005/8/layout/hierarchy4"/>
    <dgm:cxn modelId="{8E8D0680-F13B-466C-A47E-38FE20BB064B}" type="presParOf" srcId="{3D97C78E-DAC9-4605-99D0-50A8C5467D55}" destId="{033987D0-E3D2-40D4-9BCC-70FA0F5E7629}" srcOrd="2" destOrd="0" presId="urn:microsoft.com/office/officeart/2005/8/layout/hierarchy4"/>
    <dgm:cxn modelId="{EFC25477-130F-4E7F-8F10-3073F11F6828}" type="presParOf" srcId="{033987D0-E3D2-40D4-9BCC-70FA0F5E7629}" destId="{C4FA96E6-CAB1-484B-A437-FFFA99600FED}" srcOrd="0" destOrd="0" presId="urn:microsoft.com/office/officeart/2005/8/layout/hierarchy4"/>
    <dgm:cxn modelId="{E4F51B27-B51C-4586-8B93-5B8F24C83511}" type="presParOf" srcId="{033987D0-E3D2-40D4-9BCC-70FA0F5E7629}" destId="{ABF6B210-3E20-47E0-A3E6-E39FDE66799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AA6647-52D3-4AC7-BBE8-5E368435843D}">
      <dsp:nvSpPr>
        <dsp:cNvPr id="0" name=""/>
        <dsp:cNvSpPr/>
      </dsp:nvSpPr>
      <dsp:spPr>
        <a:xfrm>
          <a:off x="7003" y="3213"/>
          <a:ext cx="7906872" cy="175027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accent1">
                  <a:lumMod val="75000"/>
                </a:schemeClr>
              </a:solidFill>
            </a:rPr>
            <a:t>Магистерская программа </a:t>
          </a:r>
          <a:r>
            <a:rPr lang="ru-RU" sz="2100" kern="1200" dirty="0" smtClean="0"/>
            <a:t/>
          </a:r>
          <a:br>
            <a:rPr lang="ru-RU" sz="2100" kern="1200" dirty="0" smtClean="0"/>
          </a:br>
          <a:r>
            <a:rPr lang="ru-RU" sz="2100" kern="1200" dirty="0" smtClean="0"/>
            <a:t>45.04.01 «Филология»</a:t>
          </a:r>
          <a:br>
            <a:rPr lang="ru-RU" sz="2100" kern="1200" dirty="0" smtClean="0"/>
          </a:br>
          <a:r>
            <a:rPr lang="ru-RU" sz="2100" kern="1200" dirty="0" smtClean="0">
              <a:solidFill>
                <a:schemeClr val="accent1">
                  <a:lumMod val="75000"/>
                </a:schemeClr>
              </a:solidFill>
            </a:rPr>
            <a:t>направление подготовки </a:t>
          </a:r>
          <a:r>
            <a:rPr lang="ru-RU" sz="2100" kern="1200" dirty="0" smtClean="0"/>
            <a:t/>
          </a:r>
          <a:br>
            <a:rPr lang="ru-RU" sz="2100" kern="1200" dirty="0" smtClean="0"/>
          </a:br>
          <a:r>
            <a:rPr lang="ru-RU" sz="2100" kern="1200" dirty="0" smtClean="0"/>
            <a:t>«Филологическое обеспечение                                экспертно-правовой деятельности</a:t>
          </a:r>
          <a:endParaRPr lang="ru-RU" sz="2100" kern="1200" dirty="0"/>
        </a:p>
      </dsp:txBody>
      <dsp:txXfrm>
        <a:off x="7003" y="3213"/>
        <a:ext cx="7906872" cy="1750272"/>
      </dsp:txXfrm>
    </dsp:sp>
    <dsp:sp modelId="{E4295050-F5B7-47A2-B083-B3EFF54710D4}">
      <dsp:nvSpPr>
        <dsp:cNvPr id="0" name=""/>
        <dsp:cNvSpPr/>
      </dsp:nvSpPr>
      <dsp:spPr>
        <a:xfrm>
          <a:off x="564715" y="1872208"/>
          <a:ext cx="2832263" cy="175027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Степень (квалификации) выпускника                   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МАГИСТР</a:t>
          </a:r>
          <a:endParaRPr lang="ru-RU" sz="1900" b="1" kern="1200" dirty="0"/>
        </a:p>
      </dsp:txBody>
      <dsp:txXfrm>
        <a:off x="564715" y="1872208"/>
        <a:ext cx="2832263" cy="1750272"/>
      </dsp:txXfrm>
    </dsp:sp>
    <dsp:sp modelId="{59778BE2-7983-477E-9418-EAD759A3254D}">
      <dsp:nvSpPr>
        <dsp:cNvPr id="0" name=""/>
        <dsp:cNvSpPr/>
      </dsp:nvSpPr>
      <dsp:spPr>
        <a:xfrm>
          <a:off x="1584178" y="3672406"/>
          <a:ext cx="4823665" cy="168190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bg1"/>
              </a:solidFill>
            </a:rPr>
            <a:t>Итоговая государственная аттестация: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-Государственный экзамен                                                             -Публичная защита магистерской диссертации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1584178" y="3672406"/>
        <a:ext cx="4823665" cy="1681906"/>
      </dsp:txXfrm>
    </dsp:sp>
    <dsp:sp modelId="{D0E7DF59-8B7C-4EC2-ABD5-B70EE9AA1A8B}">
      <dsp:nvSpPr>
        <dsp:cNvPr id="0" name=""/>
        <dsp:cNvSpPr/>
      </dsp:nvSpPr>
      <dsp:spPr>
        <a:xfrm>
          <a:off x="4455155" y="1872211"/>
          <a:ext cx="2982980" cy="175027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Срок освоения специализированной образовательной программы                  </a:t>
          </a:r>
          <a:r>
            <a:rPr lang="ru-RU" sz="1900" b="1" kern="1200" dirty="0" smtClean="0"/>
            <a:t>2 года                                                                       </a:t>
          </a:r>
          <a:endParaRPr lang="ru-RU" sz="1900" b="1" kern="1200" dirty="0"/>
        </a:p>
      </dsp:txBody>
      <dsp:txXfrm>
        <a:off x="4455155" y="1872211"/>
        <a:ext cx="2982980" cy="175027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590C2A-DEF3-4F52-9FD8-B56FD29D6154}">
      <dsp:nvSpPr>
        <dsp:cNvPr id="0" name=""/>
        <dsp:cNvSpPr/>
      </dsp:nvSpPr>
      <dsp:spPr>
        <a:xfrm rot="64853">
          <a:off x="315475" y="588182"/>
          <a:ext cx="6079446" cy="13591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A16D6F-48EF-496C-929D-C3443B40F195}">
      <dsp:nvSpPr>
        <dsp:cNvPr id="0" name=""/>
        <dsp:cNvSpPr/>
      </dsp:nvSpPr>
      <dsp:spPr>
        <a:xfrm>
          <a:off x="10630" y="373105"/>
          <a:ext cx="1510124" cy="90607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Лингвистика в контексте гуманитарного знания</a:t>
          </a:r>
          <a:endParaRPr lang="ru-RU" sz="1050" kern="1200" dirty="0"/>
        </a:p>
      </dsp:txBody>
      <dsp:txXfrm>
        <a:off x="10630" y="373105"/>
        <a:ext cx="1510124" cy="906074"/>
      </dsp:txXfrm>
    </dsp:sp>
    <dsp:sp modelId="{DB96778D-F915-476A-AE9A-484872CE992A}">
      <dsp:nvSpPr>
        <dsp:cNvPr id="0" name=""/>
        <dsp:cNvSpPr/>
      </dsp:nvSpPr>
      <dsp:spPr>
        <a:xfrm rot="10140322">
          <a:off x="328359" y="1233013"/>
          <a:ext cx="6125601" cy="135911"/>
        </a:xfrm>
        <a:prstGeom prst="rect">
          <a:avLst/>
        </a:prstGeom>
        <a:solidFill>
          <a:schemeClr val="accent5">
            <a:hueOff val="-827823"/>
            <a:satOff val="3318"/>
            <a:lumOff val="71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67F243-4D5C-49FB-AC50-1F48AC7B1CCE}">
      <dsp:nvSpPr>
        <dsp:cNvPr id="0" name=""/>
        <dsp:cNvSpPr/>
      </dsp:nvSpPr>
      <dsp:spPr>
        <a:xfrm>
          <a:off x="6092356" y="491148"/>
          <a:ext cx="1510124" cy="906074"/>
        </a:xfrm>
        <a:prstGeom prst="roundRect">
          <a:avLst>
            <a:gd name="adj" fmla="val 10000"/>
          </a:avLst>
        </a:prstGeom>
        <a:solidFill>
          <a:schemeClr val="accent5">
            <a:hueOff val="-764144"/>
            <a:satOff val="3062"/>
            <a:lumOff val="6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Активные процессы в современном русском языке.</a:t>
          </a:r>
          <a:endParaRPr lang="ru-RU" sz="1100" kern="1200" dirty="0"/>
        </a:p>
      </dsp:txBody>
      <dsp:txXfrm>
        <a:off x="6092356" y="491148"/>
        <a:ext cx="1510124" cy="906074"/>
      </dsp:txXfrm>
    </dsp:sp>
    <dsp:sp modelId="{E67F22AD-E1C4-419F-B80B-667062D27D34}">
      <dsp:nvSpPr>
        <dsp:cNvPr id="0" name=""/>
        <dsp:cNvSpPr/>
      </dsp:nvSpPr>
      <dsp:spPr>
        <a:xfrm rot="5032067">
          <a:off x="-137784" y="2405353"/>
          <a:ext cx="1169670" cy="135911"/>
        </a:xfrm>
        <a:prstGeom prst="rect">
          <a:avLst/>
        </a:prstGeom>
        <a:solidFill>
          <a:schemeClr val="accent5">
            <a:hueOff val="-1655646"/>
            <a:satOff val="6635"/>
            <a:lumOff val="143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522D00-4200-408D-BF8E-3C08DD9B665C}">
      <dsp:nvSpPr>
        <dsp:cNvPr id="0" name=""/>
        <dsp:cNvSpPr/>
      </dsp:nvSpPr>
      <dsp:spPr>
        <a:xfrm>
          <a:off x="79189" y="1666128"/>
          <a:ext cx="1510124" cy="906074"/>
        </a:xfrm>
        <a:prstGeom prst="roundRect">
          <a:avLst>
            <a:gd name="adj" fmla="val 10000"/>
          </a:avLst>
        </a:prstGeom>
        <a:solidFill>
          <a:schemeClr val="accent5">
            <a:hueOff val="-1528289"/>
            <a:satOff val="6125"/>
            <a:lumOff val="132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Лингвистика текста.</a:t>
          </a:r>
          <a:endParaRPr lang="ru-RU" sz="1100" kern="1200" dirty="0"/>
        </a:p>
      </dsp:txBody>
      <dsp:txXfrm>
        <a:off x="79189" y="1666128"/>
        <a:ext cx="1510124" cy="906074"/>
      </dsp:txXfrm>
    </dsp:sp>
    <dsp:sp modelId="{59A16013-D601-45C0-9C1C-D89E665A41C9}">
      <dsp:nvSpPr>
        <dsp:cNvPr id="0" name=""/>
        <dsp:cNvSpPr/>
      </dsp:nvSpPr>
      <dsp:spPr>
        <a:xfrm rot="1631963">
          <a:off x="389322" y="3490895"/>
          <a:ext cx="2174048" cy="135911"/>
        </a:xfrm>
        <a:prstGeom prst="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9FEBFB-87EE-400C-A8AB-C3A3EAC78D97}">
      <dsp:nvSpPr>
        <dsp:cNvPr id="0" name=""/>
        <dsp:cNvSpPr/>
      </dsp:nvSpPr>
      <dsp:spPr>
        <a:xfrm>
          <a:off x="194246" y="2804811"/>
          <a:ext cx="1529907" cy="968576"/>
        </a:xfrm>
        <a:prstGeom prst="roundRect">
          <a:avLst>
            <a:gd name="adj" fmla="val 10000"/>
          </a:avLst>
        </a:prstGeom>
        <a:solidFill>
          <a:schemeClr val="accent5">
            <a:hueOff val="-2292433"/>
            <a:satOff val="9187"/>
            <a:lumOff val="19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Логические аспекты </a:t>
          </a:r>
          <a:r>
            <a:rPr lang="ru-RU" sz="1100" kern="1200" dirty="0" smtClean="0"/>
            <a:t>теории</a:t>
          </a:r>
          <a:r>
            <a:rPr lang="ru-RU" sz="1000" kern="1200" dirty="0" smtClean="0"/>
            <a:t> текста.</a:t>
          </a:r>
          <a:endParaRPr lang="ru-RU" sz="1000" kern="1200" dirty="0"/>
        </a:p>
      </dsp:txBody>
      <dsp:txXfrm>
        <a:off x="194246" y="2804811"/>
        <a:ext cx="1529907" cy="968576"/>
      </dsp:txXfrm>
    </dsp:sp>
    <dsp:sp modelId="{8AF1767D-72FF-4F39-BF5F-C91209D336C4}">
      <dsp:nvSpPr>
        <dsp:cNvPr id="0" name=""/>
        <dsp:cNvSpPr/>
      </dsp:nvSpPr>
      <dsp:spPr>
        <a:xfrm rot="16200000">
          <a:off x="1883596" y="3421465"/>
          <a:ext cx="1125870" cy="135911"/>
        </a:xfrm>
        <a:prstGeom prst="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77B8CC-42E3-45EB-A347-38998660A306}">
      <dsp:nvSpPr>
        <dsp:cNvPr id="0" name=""/>
        <dsp:cNvSpPr/>
      </dsp:nvSpPr>
      <dsp:spPr>
        <a:xfrm>
          <a:off x="2141144" y="3833387"/>
          <a:ext cx="1510124" cy="906074"/>
        </a:xfrm>
        <a:prstGeom prst="roundRect">
          <a:avLst>
            <a:gd name="adj" fmla="val 10000"/>
          </a:avLst>
        </a:prstGeom>
        <a:solidFill>
          <a:schemeClr val="accent5">
            <a:hueOff val="-3056578"/>
            <a:satOff val="12250"/>
            <a:lumOff val="26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Семиотика информационно-коммуникативной деятельности</a:t>
          </a:r>
          <a:endParaRPr lang="ru-RU" sz="1100" kern="1200" dirty="0"/>
        </a:p>
      </dsp:txBody>
      <dsp:txXfrm>
        <a:off x="2141144" y="3833387"/>
        <a:ext cx="1510124" cy="906074"/>
      </dsp:txXfrm>
    </dsp:sp>
    <dsp:sp modelId="{FD415677-0161-4D98-8A74-88EF9B5E0A6C}">
      <dsp:nvSpPr>
        <dsp:cNvPr id="0" name=""/>
        <dsp:cNvSpPr/>
      </dsp:nvSpPr>
      <dsp:spPr>
        <a:xfrm rot="16200000">
          <a:off x="1883596" y="2288871"/>
          <a:ext cx="1125870" cy="135911"/>
        </a:xfrm>
        <a:prstGeom prst="rect">
          <a:avLst/>
        </a:prstGeom>
        <a:solidFill>
          <a:schemeClr val="accent5">
            <a:hueOff val="-4139115"/>
            <a:satOff val="16588"/>
            <a:lumOff val="359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C95544-7D83-4E28-B024-1EABC6701AD4}">
      <dsp:nvSpPr>
        <dsp:cNvPr id="0" name=""/>
        <dsp:cNvSpPr/>
      </dsp:nvSpPr>
      <dsp:spPr>
        <a:xfrm>
          <a:off x="2141144" y="2700793"/>
          <a:ext cx="1510124" cy="906074"/>
        </a:xfrm>
        <a:prstGeom prst="roundRect">
          <a:avLst>
            <a:gd name="adj" fmla="val 10000"/>
          </a:avLst>
        </a:prstGeom>
        <a:solidFill>
          <a:schemeClr val="accent5">
            <a:hueOff val="-3820722"/>
            <a:satOff val="15312"/>
            <a:lumOff val="331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Информационные технологии в филологии.</a:t>
          </a:r>
          <a:endParaRPr lang="ru-RU" sz="1100" kern="1200" dirty="0"/>
        </a:p>
      </dsp:txBody>
      <dsp:txXfrm>
        <a:off x="2141144" y="2700793"/>
        <a:ext cx="1510124" cy="906074"/>
      </dsp:txXfrm>
    </dsp:sp>
    <dsp:sp modelId="{9753BD0C-168D-479C-B479-B3ACBB97359D}">
      <dsp:nvSpPr>
        <dsp:cNvPr id="0" name=""/>
        <dsp:cNvSpPr/>
      </dsp:nvSpPr>
      <dsp:spPr>
        <a:xfrm rot="16200000">
          <a:off x="1883596" y="1156277"/>
          <a:ext cx="1125870" cy="135911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91564D-887D-446B-9C25-6EA9C9BA2932}">
      <dsp:nvSpPr>
        <dsp:cNvPr id="0" name=""/>
        <dsp:cNvSpPr/>
      </dsp:nvSpPr>
      <dsp:spPr>
        <a:xfrm>
          <a:off x="2141144" y="1568200"/>
          <a:ext cx="1510124" cy="906074"/>
        </a:xfrm>
        <a:prstGeom prst="roundRect">
          <a:avLst>
            <a:gd name="adj" fmla="val 10000"/>
          </a:avLst>
        </a:prstGeom>
        <a:solidFill>
          <a:schemeClr val="accent5">
            <a:hueOff val="-4584866"/>
            <a:satOff val="18374"/>
            <a:lumOff val="398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 </a:t>
          </a:r>
          <a:r>
            <a:rPr lang="ru-RU" sz="1100" kern="1200" dirty="0" smtClean="0"/>
            <a:t>Психолингвистика</a:t>
          </a:r>
          <a:endParaRPr lang="ru-RU" sz="1100" kern="1200" dirty="0"/>
        </a:p>
      </dsp:txBody>
      <dsp:txXfrm>
        <a:off x="2141144" y="1568200"/>
        <a:ext cx="1510124" cy="906074"/>
      </dsp:txXfrm>
    </dsp:sp>
    <dsp:sp modelId="{AA4946F2-5EE2-4342-B00E-794959275660}">
      <dsp:nvSpPr>
        <dsp:cNvPr id="0" name=""/>
        <dsp:cNvSpPr/>
      </dsp:nvSpPr>
      <dsp:spPr>
        <a:xfrm>
          <a:off x="2450392" y="589980"/>
          <a:ext cx="2113400" cy="135911"/>
        </a:xfrm>
        <a:prstGeom prst="rect">
          <a:avLst/>
        </a:prstGeom>
        <a:solidFill>
          <a:schemeClr val="accent5">
            <a:hueOff val="-5794761"/>
            <a:satOff val="23223"/>
            <a:lumOff val="503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2F6636-C3AD-46DB-8F7F-1FB8FA503785}">
      <dsp:nvSpPr>
        <dsp:cNvPr id="0" name=""/>
        <dsp:cNvSpPr/>
      </dsp:nvSpPr>
      <dsp:spPr>
        <a:xfrm>
          <a:off x="2028987" y="435606"/>
          <a:ext cx="1734438" cy="906074"/>
        </a:xfrm>
        <a:prstGeom prst="roundRect">
          <a:avLst>
            <a:gd name="adj" fmla="val 10000"/>
          </a:avLst>
        </a:prstGeom>
        <a:solidFill>
          <a:schemeClr val="accent5">
            <a:hueOff val="-5349011"/>
            <a:satOff val="21437"/>
            <a:lumOff val="464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err="1" smtClean="0"/>
            <a:t>Лингвокультурология</a:t>
          </a:r>
          <a:r>
            <a:rPr lang="ru-RU" sz="1000" kern="1200" dirty="0" smtClean="0"/>
            <a:t>. </a:t>
          </a:r>
          <a:endParaRPr lang="ru-RU" sz="1000" kern="1200" dirty="0"/>
        </a:p>
      </dsp:txBody>
      <dsp:txXfrm>
        <a:off x="2028987" y="435606"/>
        <a:ext cx="1734438" cy="906074"/>
      </dsp:txXfrm>
    </dsp:sp>
    <dsp:sp modelId="{DA4530ED-FC29-4B3A-AE96-9D68CC83263A}">
      <dsp:nvSpPr>
        <dsp:cNvPr id="0" name=""/>
        <dsp:cNvSpPr/>
      </dsp:nvSpPr>
      <dsp:spPr>
        <a:xfrm rot="5400000">
          <a:off x="4004219" y="1156277"/>
          <a:ext cx="1125870" cy="135911"/>
        </a:xfrm>
        <a:prstGeom prst="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97224F-53EA-45B9-BE76-2292179F2DFA}">
      <dsp:nvSpPr>
        <dsp:cNvPr id="0" name=""/>
        <dsp:cNvSpPr/>
      </dsp:nvSpPr>
      <dsp:spPr>
        <a:xfrm>
          <a:off x="4261767" y="435606"/>
          <a:ext cx="1510124" cy="906074"/>
        </a:xfrm>
        <a:prstGeom prst="roundRect">
          <a:avLst>
            <a:gd name="adj" fmla="val 10000"/>
          </a:avLst>
        </a:prstGeom>
        <a:solidFill>
          <a:schemeClr val="accent5">
            <a:hueOff val="-6113155"/>
            <a:satOff val="24499"/>
            <a:lumOff val="53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Аксиология в языке и </a:t>
          </a:r>
          <a:r>
            <a:rPr lang="ru-RU" sz="1100" kern="1200" dirty="0" err="1" smtClean="0"/>
            <a:t>дискурсе</a:t>
          </a:r>
          <a:r>
            <a:rPr lang="ru-RU" sz="1100" kern="1200" dirty="0" smtClean="0"/>
            <a:t>.</a:t>
          </a:r>
          <a:endParaRPr lang="ru-RU" sz="1100" kern="1200" dirty="0"/>
        </a:p>
      </dsp:txBody>
      <dsp:txXfrm>
        <a:off x="4261767" y="435606"/>
        <a:ext cx="1510124" cy="906074"/>
      </dsp:txXfrm>
    </dsp:sp>
    <dsp:sp modelId="{869D41C2-FFF0-4453-89F7-09D35476E810}">
      <dsp:nvSpPr>
        <dsp:cNvPr id="0" name=""/>
        <dsp:cNvSpPr/>
      </dsp:nvSpPr>
      <dsp:spPr>
        <a:xfrm rot="5400000">
          <a:off x="4004219" y="2288871"/>
          <a:ext cx="1125870" cy="135911"/>
        </a:xfrm>
        <a:prstGeom prst="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26C2D2-C9EB-4D25-AE58-7FF060B47C33}">
      <dsp:nvSpPr>
        <dsp:cNvPr id="0" name=""/>
        <dsp:cNvSpPr/>
      </dsp:nvSpPr>
      <dsp:spPr>
        <a:xfrm>
          <a:off x="4261767" y="1568200"/>
          <a:ext cx="1510124" cy="906074"/>
        </a:xfrm>
        <a:prstGeom prst="roundRect">
          <a:avLst>
            <a:gd name="adj" fmla="val 10000"/>
          </a:avLst>
        </a:prstGeom>
        <a:solidFill>
          <a:schemeClr val="accent5">
            <a:hueOff val="-6877299"/>
            <a:satOff val="27561"/>
            <a:lumOff val="59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Актуальные процессы </a:t>
          </a:r>
          <a:r>
            <a:rPr lang="ru-RU" sz="1100" kern="1200" dirty="0" err="1" smtClean="0"/>
            <a:t>юрислингвистики</a:t>
          </a:r>
          <a:r>
            <a:rPr lang="ru-RU" sz="1100" kern="1200" dirty="0" smtClean="0"/>
            <a:t>.</a:t>
          </a:r>
          <a:endParaRPr lang="ru-RU" sz="1100" kern="1200" dirty="0"/>
        </a:p>
      </dsp:txBody>
      <dsp:txXfrm>
        <a:off x="4261767" y="1568200"/>
        <a:ext cx="1510124" cy="906074"/>
      </dsp:txXfrm>
    </dsp:sp>
    <dsp:sp modelId="{749B47ED-8C3C-40C3-BA81-46B3A98A4E20}">
      <dsp:nvSpPr>
        <dsp:cNvPr id="0" name=""/>
        <dsp:cNvSpPr/>
      </dsp:nvSpPr>
      <dsp:spPr>
        <a:xfrm rot="5400000">
          <a:off x="4004219" y="3421465"/>
          <a:ext cx="1125870" cy="135911"/>
        </a:xfrm>
        <a:prstGeom prst="rect">
          <a:avLst/>
        </a:prstGeom>
        <a:solidFill>
          <a:schemeClr val="accent5">
            <a:hueOff val="-8278230"/>
            <a:satOff val="33176"/>
            <a:lumOff val="719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116201-B354-4BBF-A8DE-A32C9BF5AFE7}">
      <dsp:nvSpPr>
        <dsp:cNvPr id="0" name=""/>
        <dsp:cNvSpPr/>
      </dsp:nvSpPr>
      <dsp:spPr>
        <a:xfrm>
          <a:off x="4261767" y="2700793"/>
          <a:ext cx="1510124" cy="906074"/>
        </a:xfrm>
        <a:prstGeom prst="roundRect">
          <a:avLst>
            <a:gd name="adj" fmla="val 10000"/>
          </a:avLst>
        </a:prstGeom>
        <a:solidFill>
          <a:schemeClr val="accent5">
            <a:hueOff val="-7641443"/>
            <a:satOff val="30624"/>
            <a:lumOff val="66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Теория и практика лингвистической экспертизы.</a:t>
          </a:r>
          <a:endParaRPr lang="ru-RU" sz="1100" kern="1200" dirty="0"/>
        </a:p>
      </dsp:txBody>
      <dsp:txXfrm>
        <a:off x="4261767" y="2700793"/>
        <a:ext cx="1510124" cy="906074"/>
      </dsp:txXfrm>
    </dsp:sp>
    <dsp:sp modelId="{B61D8721-C332-4427-8337-D8F994FD54E9}">
      <dsp:nvSpPr>
        <dsp:cNvPr id="0" name=""/>
        <dsp:cNvSpPr/>
      </dsp:nvSpPr>
      <dsp:spPr>
        <a:xfrm rot="20863843">
          <a:off x="4544887" y="3749314"/>
          <a:ext cx="2244137" cy="135911"/>
        </a:xfrm>
        <a:prstGeom prst="rect">
          <a:avLst/>
        </a:prstGeom>
        <a:solidFill>
          <a:schemeClr val="accent5">
            <a:hueOff val="-9106054"/>
            <a:satOff val="36493"/>
            <a:lumOff val="790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CF9F7A-1D33-4D8A-8F33-A5C857A5EB59}">
      <dsp:nvSpPr>
        <dsp:cNvPr id="0" name=""/>
        <dsp:cNvSpPr/>
      </dsp:nvSpPr>
      <dsp:spPr>
        <a:xfrm>
          <a:off x="4261767" y="3833387"/>
          <a:ext cx="1510124" cy="906074"/>
        </a:xfrm>
        <a:prstGeom prst="roundRect">
          <a:avLst>
            <a:gd name="adj" fmla="val 10000"/>
          </a:avLst>
        </a:prstGeom>
        <a:solidFill>
          <a:schemeClr val="accent5">
            <a:hueOff val="-8405587"/>
            <a:satOff val="33686"/>
            <a:lumOff val="73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Методы лингвистического анализа конфликтного текста.</a:t>
          </a:r>
          <a:endParaRPr lang="ru-RU" sz="1100" kern="1200" dirty="0"/>
        </a:p>
      </dsp:txBody>
      <dsp:txXfrm>
        <a:off x="4261767" y="3833387"/>
        <a:ext cx="1510124" cy="906074"/>
      </dsp:txXfrm>
    </dsp:sp>
    <dsp:sp modelId="{5A83C170-253D-4892-AB89-27B1FF822B0E}">
      <dsp:nvSpPr>
        <dsp:cNvPr id="0" name=""/>
        <dsp:cNvSpPr/>
      </dsp:nvSpPr>
      <dsp:spPr>
        <a:xfrm rot="15941723">
          <a:off x="5985284" y="2782400"/>
          <a:ext cx="1447570" cy="135911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EFAFAA-470B-4793-BC47-B90B4606B3CC}">
      <dsp:nvSpPr>
        <dsp:cNvPr id="0" name=""/>
        <dsp:cNvSpPr/>
      </dsp:nvSpPr>
      <dsp:spPr>
        <a:xfrm>
          <a:off x="6458010" y="3353131"/>
          <a:ext cx="1510124" cy="906074"/>
        </a:xfrm>
        <a:prstGeom prst="roundRect">
          <a:avLst>
            <a:gd name="adj" fmla="val 10000"/>
          </a:avLst>
        </a:prstGeom>
        <a:solidFill>
          <a:schemeClr val="accent5">
            <a:hueOff val="-9169732"/>
            <a:satOff val="36749"/>
            <a:lumOff val="79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Прагматические аспекты текстовой деятельности.</a:t>
          </a:r>
          <a:endParaRPr lang="ru-RU" sz="1100" kern="1200" dirty="0"/>
        </a:p>
      </dsp:txBody>
      <dsp:txXfrm>
        <a:off x="6458010" y="3353131"/>
        <a:ext cx="1510124" cy="906074"/>
      </dsp:txXfrm>
    </dsp:sp>
    <dsp:sp modelId="{E3FDBEA0-BEF3-414D-A3B0-1416508438C2}">
      <dsp:nvSpPr>
        <dsp:cNvPr id="0" name=""/>
        <dsp:cNvSpPr/>
      </dsp:nvSpPr>
      <dsp:spPr>
        <a:xfrm>
          <a:off x="6197113" y="1828732"/>
          <a:ext cx="1814611" cy="1053357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Экспериментальные методы исследования</a:t>
          </a:r>
          <a:r>
            <a:rPr lang="ru-RU" sz="900" kern="1200" dirty="0" smtClean="0"/>
            <a:t>.</a:t>
          </a:r>
          <a:endParaRPr lang="ru-RU" sz="900" kern="1200" dirty="0"/>
        </a:p>
      </dsp:txBody>
      <dsp:txXfrm>
        <a:off x="6197113" y="1828732"/>
        <a:ext cx="1814611" cy="105335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C85F65-A622-4B41-92F4-1234CDE1249E}">
      <dsp:nvSpPr>
        <dsp:cNvPr id="0" name=""/>
        <dsp:cNvSpPr/>
      </dsp:nvSpPr>
      <dsp:spPr>
        <a:xfrm>
          <a:off x="1052" y="3200"/>
          <a:ext cx="7615935" cy="5460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Цель магистерской программы</a:t>
          </a:r>
          <a:endParaRPr lang="ru-RU" sz="2800" kern="1200" dirty="0"/>
        </a:p>
      </dsp:txBody>
      <dsp:txXfrm>
        <a:off x="1052" y="3200"/>
        <a:ext cx="7615935" cy="546014"/>
      </dsp:txXfrm>
    </dsp:sp>
    <dsp:sp modelId="{BBD86BFD-787A-4087-B72E-47D5F4A69D24}">
      <dsp:nvSpPr>
        <dsp:cNvPr id="0" name=""/>
        <dsp:cNvSpPr/>
      </dsp:nvSpPr>
      <dsp:spPr>
        <a:xfrm>
          <a:off x="8486" y="727316"/>
          <a:ext cx="5204361" cy="22984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Подготовка специалистов в области юридической лингвистики, обладающих знаниями в сфере взаимоотношения языка и права. Магистерская программа предполагает формирование знаний и навыков для осуществления научно-исследовательской и производственно-прикладной деятельности в следующих сферах:</a:t>
          </a:r>
          <a:endParaRPr lang="ru-RU" sz="1400" kern="1200" dirty="0"/>
        </a:p>
      </dsp:txBody>
      <dsp:txXfrm>
        <a:off x="8486" y="727316"/>
        <a:ext cx="5204361" cy="2298428"/>
      </dsp:txXfrm>
    </dsp:sp>
    <dsp:sp modelId="{D05115EC-A01E-4C22-BDE5-5B5FEB2E605A}">
      <dsp:nvSpPr>
        <dsp:cNvPr id="0" name=""/>
        <dsp:cNvSpPr/>
      </dsp:nvSpPr>
      <dsp:spPr>
        <a:xfrm>
          <a:off x="1423077" y="3174748"/>
          <a:ext cx="2532370" cy="22984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юридическое регулирование конфликтов в сфере употребления языка;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лингвистическое обеспечение юридической и других видов деятельности; </a:t>
          </a:r>
          <a:endParaRPr lang="ru-RU" sz="1500" kern="1200" dirty="0"/>
        </a:p>
      </dsp:txBody>
      <dsp:txXfrm>
        <a:off x="1423077" y="3174748"/>
        <a:ext cx="2532370" cy="2298428"/>
      </dsp:txXfrm>
    </dsp:sp>
    <dsp:sp modelId="{14C4FD8A-B988-401D-BA92-A1242394D1CF}">
      <dsp:nvSpPr>
        <dsp:cNvPr id="0" name=""/>
        <dsp:cNvSpPr/>
      </dsp:nvSpPr>
      <dsp:spPr>
        <a:xfrm>
          <a:off x="4377674" y="4104462"/>
          <a:ext cx="2588883" cy="13031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написание судебных лингвистических экспертиз</a:t>
          </a:r>
          <a:endParaRPr lang="ru-RU" sz="1600" kern="1200" dirty="0"/>
        </a:p>
      </dsp:txBody>
      <dsp:txXfrm>
        <a:off x="4377674" y="4104462"/>
        <a:ext cx="2588883" cy="1303116"/>
      </dsp:txXfrm>
    </dsp:sp>
    <dsp:sp modelId="{1699BE04-A9A8-488B-AD51-74B91C2B71B7}">
      <dsp:nvSpPr>
        <dsp:cNvPr id="0" name=""/>
        <dsp:cNvSpPr/>
      </dsp:nvSpPr>
      <dsp:spPr>
        <a:xfrm>
          <a:off x="5379062" y="727316"/>
          <a:ext cx="2230491" cy="30185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изучение конфликтного функционирования языка (оскорбление, клевета, призыв к насилию или экстремистской деятельности, угроза, спорные рекламные тексты, спорные товарные знаки, спорные юридические документы и пр.);</a:t>
          </a:r>
          <a:endParaRPr lang="ru-RU" sz="1400" kern="1200" dirty="0"/>
        </a:p>
      </dsp:txBody>
      <dsp:txXfrm>
        <a:off x="5379062" y="727316"/>
        <a:ext cx="2230491" cy="301850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58E62C-E123-46C8-AEA3-05EDED4F00BA}">
      <dsp:nvSpPr>
        <dsp:cNvPr id="0" name=""/>
        <dsp:cNvSpPr/>
      </dsp:nvSpPr>
      <dsp:spPr>
        <a:xfrm>
          <a:off x="6169" y="476"/>
          <a:ext cx="7836532" cy="9838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Выпускник магистратуры, освоивший программу                                           «Деловая лингвистика. (</a:t>
          </a:r>
          <a:r>
            <a:rPr lang="ru-RU" sz="1400" kern="1200" dirty="0" err="1" smtClean="0"/>
            <a:t>Юрлингвистика</a:t>
          </a:r>
          <a:r>
            <a:rPr lang="ru-RU" sz="1400" kern="1200" dirty="0" smtClean="0"/>
            <a:t>)», получает возможность реализовать себя в следующих видах деятельности:</a:t>
          </a:r>
          <a:endParaRPr lang="ru-RU" sz="1400" kern="1200" dirty="0"/>
        </a:p>
      </dsp:txBody>
      <dsp:txXfrm>
        <a:off x="6169" y="476"/>
        <a:ext cx="7836532" cy="983831"/>
      </dsp:txXfrm>
    </dsp:sp>
    <dsp:sp modelId="{BF3EA9CE-326D-41DD-B24A-53016834262F}">
      <dsp:nvSpPr>
        <dsp:cNvPr id="0" name=""/>
        <dsp:cNvSpPr/>
      </dsp:nvSpPr>
      <dsp:spPr>
        <a:xfrm>
          <a:off x="13818" y="1152996"/>
          <a:ext cx="5478589" cy="21832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/>
            <a:t>научно-исследовательская</a:t>
          </a:r>
          <a:r>
            <a:rPr lang="ru-RU" sz="1400" kern="1200" dirty="0" smtClean="0"/>
            <a:t> деятельность в научных и научно-педагогических учреждениях, организациях и подразделениях в России и за рубежом, в том числе в рамках совместных научных проектов;</a:t>
          </a:r>
          <a:endParaRPr lang="ru-RU" sz="1400" kern="1200" dirty="0"/>
        </a:p>
      </dsp:txBody>
      <dsp:txXfrm>
        <a:off x="13818" y="1152996"/>
        <a:ext cx="5478589" cy="2183234"/>
      </dsp:txXfrm>
    </dsp:sp>
    <dsp:sp modelId="{0E861034-4348-4062-BA22-EEF97E2E384B}">
      <dsp:nvSpPr>
        <dsp:cNvPr id="0" name=""/>
        <dsp:cNvSpPr/>
      </dsp:nvSpPr>
      <dsp:spPr>
        <a:xfrm>
          <a:off x="1190911" y="3456387"/>
          <a:ext cx="2657064" cy="21832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i="1" kern="1200" dirty="0" smtClean="0"/>
            <a:t>проектная деятельность </a:t>
          </a:r>
          <a:r>
            <a:rPr lang="ru-RU" sz="1200" i="0" kern="1200" dirty="0" smtClean="0"/>
            <a:t>в </a:t>
          </a:r>
          <a:r>
            <a:rPr lang="ru-RU" sz="1200" i="0" kern="1200" dirty="0" err="1" smtClean="0"/>
            <a:t>лингвоюридической</a:t>
          </a:r>
          <a:r>
            <a:rPr lang="ru-RU" sz="1200" i="0" kern="1200" dirty="0" smtClean="0"/>
            <a:t> сфере, в образовательных учреждениях, в гуманитарно-организационной и коммуникативной сферах</a:t>
          </a:r>
          <a:r>
            <a:rPr lang="ru-RU" sz="1100" kern="1200" dirty="0" smtClean="0"/>
            <a:t>;</a:t>
          </a:r>
          <a:endParaRPr lang="ru-RU" sz="1100" kern="1200" dirty="0"/>
        </a:p>
      </dsp:txBody>
      <dsp:txXfrm>
        <a:off x="1190911" y="3456387"/>
        <a:ext cx="2657064" cy="2183234"/>
      </dsp:txXfrm>
    </dsp:sp>
    <dsp:sp modelId="{DE4BC89D-012E-4FD7-BA22-F9896F661B27}">
      <dsp:nvSpPr>
        <dsp:cNvPr id="0" name=""/>
        <dsp:cNvSpPr/>
      </dsp:nvSpPr>
      <dsp:spPr>
        <a:xfrm>
          <a:off x="4624744" y="3448397"/>
          <a:ext cx="2730758" cy="21832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i="0" kern="1200" dirty="0" smtClean="0"/>
            <a:t>организационно-управленческая деятельность во всех вышеперечисленных сферах.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4624744" y="3448397"/>
        <a:ext cx="2730758" cy="2183234"/>
      </dsp:txXfrm>
    </dsp:sp>
    <dsp:sp modelId="{C4FA96E6-CAB1-484B-A437-FFFA99600FED}">
      <dsp:nvSpPr>
        <dsp:cNvPr id="0" name=""/>
        <dsp:cNvSpPr/>
      </dsp:nvSpPr>
      <dsp:spPr>
        <a:xfrm>
          <a:off x="5673941" y="1152996"/>
          <a:ext cx="2161111" cy="21832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i="1" kern="1200" smtClean="0"/>
            <a:t>прикладная</a:t>
          </a:r>
          <a:r>
            <a:rPr lang="ru-RU" sz="1100" kern="1200" smtClean="0"/>
            <a:t> деятельность в области разрешения конфликтных ситуаций при функционировании языка и лингвистического обеспечения различных сфер деятельности, а также в области языковой и социокультурной коммуникации, социально-гуманитарной деятельности в России; </a:t>
          </a:r>
          <a:endParaRPr lang="ru-RU" sz="1100" kern="1200" dirty="0"/>
        </a:p>
      </dsp:txBody>
      <dsp:txXfrm>
        <a:off x="5673941" y="1152996"/>
        <a:ext cx="2161111" cy="21832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BB62B-7F71-4823-AF1F-B523F60C1A7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97B37-96A3-47A6-9331-B21BAC016D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97B37-96A3-47A6-9331-B21BAC016DB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59632" y="1484784"/>
            <a:ext cx="7560840" cy="2088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Магистерская программа</a:t>
            </a:r>
            <a:endParaRPr kumimoji="0" lang="ru-RU" sz="320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solidFill>
                  <a:srgbClr val="FF0000"/>
                </a:solidFill>
                <a:ea typeface="+mj-ea"/>
                <a:cs typeface="+mj-cs"/>
              </a:rPr>
              <a:t>45.04.01 «Филология»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400" dirty="0" smtClean="0">
                <a:solidFill>
                  <a:srgbClr val="FF0000"/>
                </a:solidFill>
                <a:ea typeface="+mj-ea"/>
                <a:cs typeface="+mj-cs"/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направление подготовки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400" dirty="0" smtClean="0">
                <a:solidFill>
                  <a:srgbClr val="FF0000"/>
                </a:solidFill>
                <a:ea typeface="+mj-ea"/>
                <a:cs typeface="+mj-cs"/>
              </a:rPr>
              <a:t>«Филологическое обеспечение       экспертно-правовой деятельности</a:t>
            </a: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».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548680"/>
            <a:ext cx="7416824" cy="122413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Федеральное государственное автономное образовательное учреждение высшего образования «Северо-Восточного университета имени </a:t>
            </a:r>
            <a:r>
              <a:rPr lang="ru-RU" sz="1600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М.К.Аммсова</a:t>
            </a: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2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Филологический факультет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2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Кафедра русского языка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132856"/>
            <a:ext cx="8229600" cy="230425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Добро пожаловать к нам!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274638"/>
            <a:ext cx="7776864" cy="11430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«Аналитико-экспертная деятельность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филолога-практика   в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судебной и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административно-правовой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сферах»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11560" y="1340769"/>
            <a:ext cx="8075240" cy="396044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Чему научат: производить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лингвоэкспертный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анализ устных и письменных текстов разных стилей и жанров по запросу судебных и следственных органов и частных лиц; анализировать и оценивать  тексты, попавшие в сферу судебного разбирательства; знать основы юридической техники;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оценивть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и квалифицировать документационные и информационные споры в сфере межличностной, деловой коммуникации, в массово-информационной и рекламной сферах и др.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Где работать: филологом-исследователем, лингвистом-экспертом в государственных и негосударственных экспертных и административных учреждениях, общественных и государственных экспертных организациях.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755576" y="692697"/>
            <a:ext cx="3741812" cy="57606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«Управление речевыми коммуникациями»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57200" y="1340768"/>
            <a:ext cx="4040188" cy="453650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Чему научат: навыкам эффективной коммуникации,  законам и правилам речевого воздействия;  умению вести деловое общение, убеждать, выступать перед разными аудиториями и обучать эффективному выступлению, формировать эффективный имидж.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Где работать: специалистами по работе с клиентами в банках, сотовых компаниях и других организациях, сотрудниками в предвыборных штабах политических партий и движений, специалистами по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бизнес-тренингу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, тренингам в области риторики и делового общения.</a:t>
            </a:r>
          </a:p>
          <a:p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4645025" y="692697"/>
            <a:ext cx="4041775" cy="576064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Редакционно-издательская деятельность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645025" y="1340768"/>
            <a:ext cx="4041775" cy="453650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Чему научат: осуществлять подготовку и выпуск учебных, учебно-методических, научных, справочных, информационных, картографических, периодических, изобразительных изданий, а также печатной продукции любого вида; профессионально рецензировать и редактировать поступающие в редакцию материалы, обеспечивать высокое качество обработки и изготовления издательских оригиналов, подготовку оригинал-макета к полиграфическому или иному варианту воспроизведения и выпуску его в свет и пр.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Где работать: редактор печатных и электронных изданий, редактор сайта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39552" y="692696"/>
            <a:ext cx="8064896" cy="115212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2800" dirty="0" smtClean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Руководитель магистерской программы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419872" y="1600201"/>
            <a:ext cx="5266928" cy="341297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err="1" smtClean="0">
                <a:solidFill>
                  <a:srgbClr val="C00000"/>
                </a:solidFill>
              </a:rPr>
              <a:t>Тарабукина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Марфа Васильевна</a:t>
            </a:r>
          </a:p>
          <a:p>
            <a:pPr algn="ctr"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заведующий кафедрой </a:t>
            </a: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русского языка,                 кандидат филологических наук, доцент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4" name="Picture 2" descr="E:\Тарабукина М.В..t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115616" y="1340768"/>
            <a:ext cx="2585455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755576" y="548680"/>
          <a:ext cx="792088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smtClean="0">
                <a:solidFill>
                  <a:srgbClr val="C00000"/>
                </a:solidFill>
              </a:rPr>
              <a:t>Примерное содержание </a:t>
            </a:r>
            <a:r>
              <a:rPr lang="ru-RU" sz="2400" b="1" dirty="0" smtClean="0">
                <a:solidFill>
                  <a:srgbClr val="C00000"/>
                </a:solidFill>
              </a:rPr>
              <a:t>программы 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1124744"/>
          <a:ext cx="808558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914400" y="620688"/>
          <a:ext cx="7618040" cy="5505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755576" y="476672"/>
          <a:ext cx="784887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Преподаватели программы</a:t>
            </a:r>
            <a:endParaRPr lang="ru-RU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259632" y="1124744"/>
            <a:ext cx="3672408" cy="5001419"/>
          </a:xfrm>
        </p:spPr>
        <p:txBody>
          <a:bodyPr>
            <a:normAutofit lnSpcReduction="10000"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Тарабукина</a:t>
            </a:r>
            <a:r>
              <a:rPr lang="ru-RU" dirty="0" smtClean="0">
                <a:solidFill>
                  <a:srgbClr val="FF0000"/>
                </a:solidFill>
              </a:rPr>
              <a:t> Марфа </a:t>
            </a:r>
            <a:r>
              <a:rPr lang="ru-RU" sz="2000" dirty="0" smtClean="0">
                <a:solidFill>
                  <a:srgbClr val="FF0000"/>
                </a:solidFill>
              </a:rPr>
              <a:t>Васильевна</a:t>
            </a:r>
            <a:r>
              <a:rPr lang="ru-RU" dirty="0" smtClean="0">
                <a:solidFill>
                  <a:srgbClr val="FF0000"/>
                </a:solidFill>
              </a:rPr>
              <a:t> – заведующий кафедрой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Самсонова Лариса Николаевна – к.п.н., доцент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Осина Анна Валентиновна- к.ф.н., доцент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Печетова</a:t>
            </a:r>
            <a:r>
              <a:rPr lang="ru-RU" dirty="0" smtClean="0">
                <a:solidFill>
                  <a:srgbClr val="FF0000"/>
                </a:solidFill>
              </a:rPr>
              <a:t> Наталья Юрьевна – к.ф.н., доцент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220072" y="1124744"/>
            <a:ext cx="3466728" cy="5001419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Гермогенова Ирина Николаевна – к.ф.н., доцент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Никаева</a:t>
            </a:r>
            <a:r>
              <a:rPr lang="ru-RU" dirty="0" smtClean="0">
                <a:solidFill>
                  <a:srgbClr val="FF0000"/>
                </a:solidFill>
              </a:rPr>
              <a:t> Татьяна Михайловна- </a:t>
            </a:r>
            <a:r>
              <a:rPr lang="ru-RU" dirty="0" err="1" smtClean="0">
                <a:solidFill>
                  <a:srgbClr val="FF0000"/>
                </a:solidFill>
              </a:rPr>
              <a:t>к.ф.н.,доцент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sz="2200" dirty="0" smtClean="0">
                <a:solidFill>
                  <a:srgbClr val="FF0000"/>
                </a:solidFill>
              </a:rPr>
              <a:t>Радченко</a:t>
            </a:r>
            <a:r>
              <a:rPr lang="ru-RU" dirty="0" smtClean="0">
                <a:solidFill>
                  <a:srgbClr val="FF0000"/>
                </a:solidFill>
              </a:rPr>
              <a:t> Виктория Вячеславовна – </a:t>
            </a:r>
            <a:r>
              <a:rPr lang="ru-RU" dirty="0" err="1" smtClean="0">
                <a:solidFill>
                  <a:srgbClr val="FF0000"/>
                </a:solidFill>
              </a:rPr>
              <a:t>к.ф.н.,доцент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err="1" smtClean="0">
                <a:solidFill>
                  <a:srgbClr val="FF0000"/>
                </a:solidFill>
              </a:rPr>
              <a:t>Коржикова</a:t>
            </a:r>
            <a:r>
              <a:rPr lang="ru-RU" dirty="0" smtClean="0">
                <a:solidFill>
                  <a:srgbClr val="FF0000"/>
                </a:solidFill>
              </a:rPr>
              <a:t> Наталья Валерьевна – к.п.н., доцент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411</Words>
  <Application>Microsoft Office PowerPoint</Application>
  <PresentationFormat>Экран (4:3)</PresentationFormat>
  <Paragraphs>64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«Аналитико-экспертная деятельность  филолога-практика   в судебной и  административно-правовой сферах»</vt:lpstr>
      <vt:lpstr>Слайд 3</vt:lpstr>
      <vt:lpstr>Руководитель магистерской программы</vt:lpstr>
      <vt:lpstr>Слайд 5</vt:lpstr>
      <vt:lpstr>Примерное содержание программы </vt:lpstr>
      <vt:lpstr>Слайд 7</vt:lpstr>
      <vt:lpstr>Слайд 8</vt:lpstr>
      <vt:lpstr>Преподаватели программы</vt:lpstr>
      <vt:lpstr>Добро пожаловать к нам!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02</cp:lastModifiedBy>
  <cp:revision>52</cp:revision>
  <dcterms:created xsi:type="dcterms:W3CDTF">2013-08-20T23:50:31Z</dcterms:created>
  <dcterms:modified xsi:type="dcterms:W3CDTF">2017-02-22T01:17:36Z</dcterms:modified>
</cp:coreProperties>
</file>