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61" r:id="rId6"/>
    <p:sldId id="263" r:id="rId7"/>
    <p:sldId id="268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E06"/>
    <a:srgbClr val="DA5800"/>
    <a:srgbClr val="D05400"/>
    <a:srgbClr val="E65D00"/>
    <a:srgbClr val="FF0000"/>
    <a:srgbClr val="FF3300"/>
    <a:srgbClr val="FF6600"/>
    <a:srgbClr val="FF00FF"/>
    <a:srgbClr val="FF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0" y="6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0205EF-FAAA-4643-8848-6FA59E3C0FC0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477F6FE-19BD-42A3-8176-8E4F0093BF91}">
      <dgm:prSet phldrT="[Текст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Кафедра рекламы и связей с общественностью ФЛФ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7E9BA-C0AA-463B-A63D-8A29E8231039}" type="parTrans" cxnId="{02EE7473-ADCF-40BF-8A23-A2384A882E5D}">
      <dgm:prSet/>
      <dgm:spPr/>
      <dgm:t>
        <a:bodyPr/>
        <a:lstStyle/>
        <a:p>
          <a:endParaRPr lang="ru-RU" sz="1600"/>
        </a:p>
      </dgm:t>
    </dgm:pt>
    <dgm:pt modelId="{BA2E8226-F12A-4A25-A65C-456988558F59}" type="sibTrans" cxnId="{02EE7473-ADCF-40BF-8A23-A2384A882E5D}">
      <dgm:prSet/>
      <dgm:spPr/>
      <dgm:t>
        <a:bodyPr/>
        <a:lstStyle/>
        <a:p>
          <a:endParaRPr lang="ru-RU" sz="1600"/>
        </a:p>
      </dgm:t>
    </dgm:pt>
    <dgm:pt modelId="{0C0AA595-BE44-4FE7-A7F2-BB40174E8D95}">
      <dgm:prSet phldrT="[Текст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Кафедра русского языка ФЛФ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F75496-8C77-4E36-A2E3-A7ED5BB1A78F}" type="parTrans" cxnId="{19A180FD-235D-471E-A03C-3A83401648C2}">
      <dgm:prSet/>
      <dgm:spPr/>
      <dgm:t>
        <a:bodyPr/>
        <a:lstStyle/>
        <a:p>
          <a:endParaRPr lang="ru-RU" sz="1600"/>
        </a:p>
      </dgm:t>
    </dgm:pt>
    <dgm:pt modelId="{8FE5AE3F-FEED-4D3C-80A3-617D38D6B9E4}" type="sibTrans" cxnId="{19A180FD-235D-471E-A03C-3A83401648C2}">
      <dgm:prSet/>
      <dgm:spPr/>
      <dgm:t>
        <a:bodyPr/>
        <a:lstStyle/>
        <a:p>
          <a:endParaRPr lang="ru-RU" sz="1600"/>
        </a:p>
      </dgm:t>
    </dgm:pt>
    <dgm:pt modelId="{1AF1850B-CCE1-4798-BD50-B6597DC003CC}">
      <dgm:prSet phldrT="[Текст]" custT="1"/>
      <dgm:spPr>
        <a:solidFill>
          <a:srgbClr val="0070C0"/>
        </a:solidFill>
        <a:ln>
          <a:noFill/>
        </a:ln>
      </dgm:spPr>
      <dgm:t>
        <a:bodyPr/>
        <a:lstStyle/>
        <a:p>
          <a:endParaRPr lang="ru-RU" sz="1600" dirty="0"/>
        </a:p>
      </dgm:t>
    </dgm:pt>
    <dgm:pt modelId="{49155213-E4C9-407C-ADF7-985D62BBE5E6}" type="parTrans" cxnId="{2B417C25-14D9-42C9-AB65-E0264EDC0F0D}">
      <dgm:prSet/>
      <dgm:spPr/>
      <dgm:t>
        <a:bodyPr/>
        <a:lstStyle/>
        <a:p>
          <a:endParaRPr lang="ru-RU" sz="1600"/>
        </a:p>
      </dgm:t>
    </dgm:pt>
    <dgm:pt modelId="{400E2760-FA02-47CF-85A5-11EBF153F41C}" type="sibTrans" cxnId="{2B417C25-14D9-42C9-AB65-E0264EDC0F0D}">
      <dgm:prSet/>
      <dgm:spPr/>
      <dgm:t>
        <a:bodyPr/>
        <a:lstStyle/>
        <a:p>
          <a:endParaRPr lang="ru-RU" sz="1600"/>
        </a:p>
      </dgm:t>
    </dgm:pt>
    <dgm:pt modelId="{176BAD08-449E-49A5-85DD-27D6972FD114}">
      <dgm:prSet phldrT="[Текст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Кафедра иностранных языков по ГН ИЗФИР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7D17F-7EB8-475F-9BD8-A8122CA2CF38}" type="parTrans" cxnId="{7CD45F31-A006-4623-8199-F3CC7F712DCA}">
      <dgm:prSet/>
      <dgm:spPr/>
      <dgm:t>
        <a:bodyPr/>
        <a:lstStyle/>
        <a:p>
          <a:endParaRPr lang="ru-RU" sz="1600"/>
        </a:p>
      </dgm:t>
    </dgm:pt>
    <dgm:pt modelId="{5D500D35-3B52-4E8C-84FB-27AD7F577169}" type="sibTrans" cxnId="{7CD45F31-A006-4623-8199-F3CC7F712DCA}">
      <dgm:prSet/>
      <dgm:spPr/>
      <dgm:t>
        <a:bodyPr/>
        <a:lstStyle/>
        <a:p>
          <a:endParaRPr lang="ru-RU" sz="1600"/>
        </a:p>
      </dgm:t>
    </dgm:pt>
    <dgm:pt modelId="{A1CB9350-C366-44FA-826E-149FD6D5271E}">
      <dgm:prSet phldrT="[Текст]" custT="1"/>
      <dgm:spPr>
        <a:solidFill>
          <a:srgbClr val="7030A0"/>
        </a:solidFill>
        <a:ln>
          <a:noFill/>
        </a:ln>
      </dgm:spPr>
      <dgm:t>
        <a:bodyPr/>
        <a:lstStyle/>
        <a:p>
          <a:endParaRPr lang="ru-RU" sz="1600" dirty="0"/>
        </a:p>
      </dgm:t>
    </dgm:pt>
    <dgm:pt modelId="{CEA7302D-50F4-4301-9639-8C284D97BFF6}" type="parTrans" cxnId="{04DA3674-A42A-4199-A189-843A244DD813}">
      <dgm:prSet/>
      <dgm:spPr/>
      <dgm:t>
        <a:bodyPr/>
        <a:lstStyle/>
        <a:p>
          <a:endParaRPr lang="ru-RU" sz="1600"/>
        </a:p>
      </dgm:t>
    </dgm:pt>
    <dgm:pt modelId="{24D3B59D-4954-44B6-AC93-950276E1D602}" type="sibTrans" cxnId="{04DA3674-A42A-4199-A189-843A244DD813}">
      <dgm:prSet/>
      <dgm:spPr/>
      <dgm:t>
        <a:bodyPr/>
        <a:lstStyle/>
        <a:p>
          <a:endParaRPr lang="ru-RU" sz="1600"/>
        </a:p>
      </dgm:t>
    </dgm:pt>
    <dgm:pt modelId="{7CC74B08-EC7F-46DC-9D2F-7F1F80B2B26E}">
      <dgm:prSet phldrT="[Текст]" custT="1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Кафедра философии СВФУ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6B319A-030D-478C-B7FE-826C5A885A1F}" type="parTrans" cxnId="{CEBE9668-E38C-48AD-B37F-615F1349A5B2}">
      <dgm:prSet/>
      <dgm:spPr/>
      <dgm:t>
        <a:bodyPr/>
        <a:lstStyle/>
        <a:p>
          <a:endParaRPr lang="ru-RU" sz="1600"/>
        </a:p>
      </dgm:t>
    </dgm:pt>
    <dgm:pt modelId="{84FAC154-8DB2-4269-8DC5-2DF798E1A912}" type="sibTrans" cxnId="{CEBE9668-E38C-48AD-B37F-615F1349A5B2}">
      <dgm:prSet/>
      <dgm:spPr/>
      <dgm:t>
        <a:bodyPr/>
        <a:lstStyle/>
        <a:p>
          <a:endParaRPr lang="ru-RU" sz="1600"/>
        </a:p>
      </dgm:t>
    </dgm:pt>
    <dgm:pt modelId="{38D6989E-6A0D-43B0-AF22-999834040C58}">
      <dgm:prSet phldrT="[Текст]" custT="1"/>
      <dgm:spPr>
        <a:solidFill>
          <a:srgbClr val="00B0F0"/>
        </a:solidFill>
        <a:ln>
          <a:noFill/>
        </a:ln>
      </dgm:spPr>
      <dgm:t>
        <a:bodyPr/>
        <a:lstStyle/>
        <a:p>
          <a:endParaRPr lang="ru-RU" sz="900" dirty="0"/>
        </a:p>
      </dgm:t>
    </dgm:pt>
    <dgm:pt modelId="{EEA2C7DD-E9AB-48F7-8A1C-9465B31E129C}" type="parTrans" cxnId="{C1E8EE2A-CFE4-48B4-B29B-F20B693D3D27}">
      <dgm:prSet/>
      <dgm:spPr/>
      <dgm:t>
        <a:bodyPr/>
        <a:lstStyle/>
        <a:p>
          <a:endParaRPr lang="ru-RU" sz="1600"/>
        </a:p>
      </dgm:t>
    </dgm:pt>
    <dgm:pt modelId="{28AC8334-5EF8-47C3-806A-ACC8B658AD22}" type="sibTrans" cxnId="{C1E8EE2A-CFE4-48B4-B29B-F20B693D3D27}">
      <dgm:prSet/>
      <dgm:spPr/>
      <dgm:t>
        <a:bodyPr/>
        <a:lstStyle/>
        <a:p>
          <a:endParaRPr lang="ru-RU" sz="1600"/>
        </a:p>
      </dgm:t>
    </dgm:pt>
    <dgm:pt modelId="{C228636F-6C83-4F75-ABE8-09CC87A29420}" type="pres">
      <dgm:prSet presAssocID="{580205EF-FAAA-4643-8848-6FA59E3C0F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2B880C-D962-45E4-860F-433B3091F696}" type="pres">
      <dgm:prSet presAssocID="{38D6989E-6A0D-43B0-AF22-999834040C58}" presName="comp" presStyleCnt="0"/>
      <dgm:spPr/>
    </dgm:pt>
    <dgm:pt modelId="{A0C51203-B585-4EC8-B55D-062C919DB7C8}" type="pres">
      <dgm:prSet presAssocID="{38D6989E-6A0D-43B0-AF22-999834040C58}" presName="box" presStyleLbl="node1" presStyleIdx="0" presStyleCnt="3" custLinFactNeighborY="-10637"/>
      <dgm:spPr/>
      <dgm:t>
        <a:bodyPr/>
        <a:lstStyle/>
        <a:p>
          <a:endParaRPr lang="ru-RU"/>
        </a:p>
      </dgm:t>
    </dgm:pt>
    <dgm:pt modelId="{4D8DE27F-1C1C-4F6F-BF3D-DD5ED0933047}" type="pres">
      <dgm:prSet presAssocID="{38D6989E-6A0D-43B0-AF22-999834040C58}" presName="img" presStyleLbl="fgImgPlace1" presStyleIdx="0" presStyleCnt="3" custScaleX="60966" custScaleY="116239"/>
      <dgm:spPr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1A633A-5441-4C99-A1F8-692EF1B66685}" type="pres">
      <dgm:prSet presAssocID="{38D6989E-6A0D-43B0-AF22-999834040C5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69213-EB54-4236-999E-0B7DF16A4748}" type="pres">
      <dgm:prSet presAssocID="{28AC8334-5EF8-47C3-806A-ACC8B658AD22}" presName="spacer" presStyleCnt="0"/>
      <dgm:spPr/>
    </dgm:pt>
    <dgm:pt modelId="{7D697295-DFF3-448B-B923-F344E711427F}" type="pres">
      <dgm:prSet presAssocID="{1AF1850B-CCE1-4798-BD50-B6597DC003CC}" presName="comp" presStyleCnt="0"/>
      <dgm:spPr/>
    </dgm:pt>
    <dgm:pt modelId="{92199EDD-0859-461B-A5D6-4EDDCABFB3D9}" type="pres">
      <dgm:prSet presAssocID="{1AF1850B-CCE1-4798-BD50-B6597DC003CC}" presName="box" presStyleLbl="node1" presStyleIdx="1" presStyleCnt="3"/>
      <dgm:spPr/>
      <dgm:t>
        <a:bodyPr/>
        <a:lstStyle/>
        <a:p>
          <a:endParaRPr lang="ru-RU"/>
        </a:p>
      </dgm:t>
    </dgm:pt>
    <dgm:pt modelId="{806C70DA-B539-4B50-A6E8-F7718E23FC25}" type="pres">
      <dgm:prSet presAssocID="{1AF1850B-CCE1-4798-BD50-B6597DC003CC}" presName="img" presStyleLbl="fgImgPlace1" presStyleIdx="1" presStyleCnt="3" custScaleX="66322" custScaleY="11967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7CCBDF06-4DF6-4B5C-92BC-5CA8B6B43507}" type="pres">
      <dgm:prSet presAssocID="{1AF1850B-CCE1-4798-BD50-B6597DC003C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41072-893D-4A9B-9B70-E54F4E5D5BA5}" type="pres">
      <dgm:prSet presAssocID="{400E2760-FA02-47CF-85A5-11EBF153F41C}" presName="spacer" presStyleCnt="0"/>
      <dgm:spPr/>
    </dgm:pt>
    <dgm:pt modelId="{F5179969-A0EA-49F2-B54A-941ACCB85F4D}" type="pres">
      <dgm:prSet presAssocID="{A1CB9350-C366-44FA-826E-149FD6D5271E}" presName="comp" presStyleCnt="0"/>
      <dgm:spPr/>
    </dgm:pt>
    <dgm:pt modelId="{D4318668-33EE-468D-B242-10D2A14D41D8}" type="pres">
      <dgm:prSet presAssocID="{A1CB9350-C366-44FA-826E-149FD6D5271E}" presName="box" presStyleLbl="node1" presStyleIdx="2" presStyleCnt="3"/>
      <dgm:spPr/>
      <dgm:t>
        <a:bodyPr/>
        <a:lstStyle/>
        <a:p>
          <a:endParaRPr lang="ru-RU"/>
        </a:p>
      </dgm:t>
    </dgm:pt>
    <dgm:pt modelId="{548622B2-25B2-4885-B5D4-B322305E947C}" type="pres">
      <dgm:prSet presAssocID="{A1CB9350-C366-44FA-826E-149FD6D5271E}" presName="img" presStyleLbl="fgImgPlace1" presStyleIdx="2" presStyleCnt="3" custScaleX="80890" custScaleY="114341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392F31CD-607C-4E33-99E2-5CD62B079DA1}" type="pres">
      <dgm:prSet presAssocID="{A1CB9350-C366-44FA-826E-149FD6D5271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E7473-ADCF-40BF-8A23-A2384A882E5D}" srcId="{38D6989E-6A0D-43B0-AF22-999834040C58}" destId="{7477F6FE-19BD-42A3-8176-8E4F0093BF91}" srcOrd="0" destOrd="0" parTransId="{2797E9BA-C0AA-463B-A63D-8A29E8231039}" sibTransId="{BA2E8226-F12A-4A25-A65C-456988558F59}"/>
    <dgm:cxn modelId="{4B158637-F0B9-4EC9-BB7B-4F89F294B8D7}" type="presOf" srcId="{A1CB9350-C366-44FA-826E-149FD6D5271E}" destId="{D4318668-33EE-468D-B242-10D2A14D41D8}" srcOrd="0" destOrd="0" presId="urn:microsoft.com/office/officeart/2005/8/layout/vList4"/>
    <dgm:cxn modelId="{2B417C25-14D9-42C9-AB65-E0264EDC0F0D}" srcId="{580205EF-FAAA-4643-8848-6FA59E3C0FC0}" destId="{1AF1850B-CCE1-4798-BD50-B6597DC003CC}" srcOrd="1" destOrd="0" parTransId="{49155213-E4C9-407C-ADF7-985D62BBE5E6}" sibTransId="{400E2760-FA02-47CF-85A5-11EBF153F41C}"/>
    <dgm:cxn modelId="{AA41F8E4-5DE9-4DDC-AD91-BC692FA3AA32}" type="presOf" srcId="{1AF1850B-CCE1-4798-BD50-B6597DC003CC}" destId="{7CCBDF06-4DF6-4B5C-92BC-5CA8B6B43507}" srcOrd="1" destOrd="0" presId="urn:microsoft.com/office/officeart/2005/8/layout/vList4"/>
    <dgm:cxn modelId="{19A180FD-235D-471E-A03C-3A83401648C2}" srcId="{38D6989E-6A0D-43B0-AF22-999834040C58}" destId="{0C0AA595-BE44-4FE7-A7F2-BB40174E8D95}" srcOrd="1" destOrd="0" parTransId="{D0F75496-8C77-4E36-A2E3-A7ED5BB1A78F}" sibTransId="{8FE5AE3F-FEED-4D3C-80A3-617D38D6B9E4}"/>
    <dgm:cxn modelId="{C500C65C-1B60-492A-94C6-88C02A766C4E}" type="presOf" srcId="{7477F6FE-19BD-42A3-8176-8E4F0093BF91}" destId="{A0C51203-B585-4EC8-B55D-062C919DB7C8}" srcOrd="0" destOrd="1" presId="urn:microsoft.com/office/officeart/2005/8/layout/vList4"/>
    <dgm:cxn modelId="{7CD45F31-A006-4623-8199-F3CC7F712DCA}" srcId="{1AF1850B-CCE1-4798-BD50-B6597DC003CC}" destId="{176BAD08-449E-49A5-85DD-27D6972FD114}" srcOrd="0" destOrd="0" parTransId="{7DD7D17F-7EB8-475F-9BD8-A8122CA2CF38}" sibTransId="{5D500D35-3B52-4E8C-84FB-27AD7F577169}"/>
    <dgm:cxn modelId="{D55890C5-FE1B-420C-91BA-2E207DBC13B0}" type="presOf" srcId="{580205EF-FAAA-4643-8848-6FA59E3C0FC0}" destId="{C228636F-6C83-4F75-ABE8-09CC87A29420}" srcOrd="0" destOrd="0" presId="urn:microsoft.com/office/officeart/2005/8/layout/vList4"/>
    <dgm:cxn modelId="{A79D5BB3-15AD-4049-AC02-9FD404A7D6EA}" type="presOf" srcId="{7CC74B08-EC7F-46DC-9D2F-7F1F80B2B26E}" destId="{392F31CD-607C-4E33-99E2-5CD62B079DA1}" srcOrd="1" destOrd="1" presId="urn:microsoft.com/office/officeart/2005/8/layout/vList4"/>
    <dgm:cxn modelId="{67F89948-5833-427A-8C47-F650F88F9F5A}" type="presOf" srcId="{7CC74B08-EC7F-46DC-9D2F-7F1F80B2B26E}" destId="{D4318668-33EE-468D-B242-10D2A14D41D8}" srcOrd="0" destOrd="1" presId="urn:microsoft.com/office/officeart/2005/8/layout/vList4"/>
    <dgm:cxn modelId="{A6F3C7DA-2A51-4215-B007-94B2866DE641}" type="presOf" srcId="{A1CB9350-C366-44FA-826E-149FD6D5271E}" destId="{392F31CD-607C-4E33-99E2-5CD62B079DA1}" srcOrd="1" destOrd="0" presId="urn:microsoft.com/office/officeart/2005/8/layout/vList4"/>
    <dgm:cxn modelId="{73E347B2-EB53-4D84-877B-E24606C86BFB}" type="presOf" srcId="{176BAD08-449E-49A5-85DD-27D6972FD114}" destId="{7CCBDF06-4DF6-4B5C-92BC-5CA8B6B43507}" srcOrd="1" destOrd="1" presId="urn:microsoft.com/office/officeart/2005/8/layout/vList4"/>
    <dgm:cxn modelId="{22DEFF05-07C6-40A4-BC56-2A7C2910E7A5}" type="presOf" srcId="{176BAD08-449E-49A5-85DD-27D6972FD114}" destId="{92199EDD-0859-461B-A5D6-4EDDCABFB3D9}" srcOrd="0" destOrd="1" presId="urn:microsoft.com/office/officeart/2005/8/layout/vList4"/>
    <dgm:cxn modelId="{C1E8EE2A-CFE4-48B4-B29B-F20B693D3D27}" srcId="{580205EF-FAAA-4643-8848-6FA59E3C0FC0}" destId="{38D6989E-6A0D-43B0-AF22-999834040C58}" srcOrd="0" destOrd="0" parTransId="{EEA2C7DD-E9AB-48F7-8A1C-9465B31E129C}" sibTransId="{28AC8334-5EF8-47C3-806A-ACC8B658AD22}"/>
    <dgm:cxn modelId="{16949149-CFF6-41CA-B40B-52790AFE592F}" type="presOf" srcId="{38D6989E-6A0D-43B0-AF22-999834040C58}" destId="{A0C51203-B585-4EC8-B55D-062C919DB7C8}" srcOrd="0" destOrd="0" presId="urn:microsoft.com/office/officeart/2005/8/layout/vList4"/>
    <dgm:cxn modelId="{0B207635-F493-46EB-94DC-E39DBD7FE1BC}" type="presOf" srcId="{38D6989E-6A0D-43B0-AF22-999834040C58}" destId="{291A633A-5441-4C99-A1F8-692EF1B66685}" srcOrd="1" destOrd="0" presId="urn:microsoft.com/office/officeart/2005/8/layout/vList4"/>
    <dgm:cxn modelId="{454933B0-E25E-4BC0-81DD-BCD3D7A2F626}" type="presOf" srcId="{7477F6FE-19BD-42A3-8176-8E4F0093BF91}" destId="{291A633A-5441-4C99-A1F8-692EF1B66685}" srcOrd="1" destOrd="1" presId="urn:microsoft.com/office/officeart/2005/8/layout/vList4"/>
    <dgm:cxn modelId="{91D89CA6-A233-4A95-B7B0-8DA422C38953}" type="presOf" srcId="{0C0AA595-BE44-4FE7-A7F2-BB40174E8D95}" destId="{291A633A-5441-4C99-A1F8-692EF1B66685}" srcOrd="1" destOrd="2" presId="urn:microsoft.com/office/officeart/2005/8/layout/vList4"/>
    <dgm:cxn modelId="{04DA3674-A42A-4199-A189-843A244DD813}" srcId="{580205EF-FAAA-4643-8848-6FA59E3C0FC0}" destId="{A1CB9350-C366-44FA-826E-149FD6D5271E}" srcOrd="2" destOrd="0" parTransId="{CEA7302D-50F4-4301-9639-8C284D97BFF6}" sibTransId="{24D3B59D-4954-44B6-AC93-950276E1D602}"/>
    <dgm:cxn modelId="{CEBE9668-E38C-48AD-B37F-615F1349A5B2}" srcId="{A1CB9350-C366-44FA-826E-149FD6D5271E}" destId="{7CC74B08-EC7F-46DC-9D2F-7F1F80B2B26E}" srcOrd="0" destOrd="0" parTransId="{346B319A-030D-478C-B7FE-826C5A885A1F}" sibTransId="{84FAC154-8DB2-4269-8DC5-2DF798E1A912}"/>
    <dgm:cxn modelId="{940B115E-EF79-4188-BE2D-B7BCAE590C0C}" type="presOf" srcId="{1AF1850B-CCE1-4798-BD50-B6597DC003CC}" destId="{92199EDD-0859-461B-A5D6-4EDDCABFB3D9}" srcOrd="0" destOrd="0" presId="urn:microsoft.com/office/officeart/2005/8/layout/vList4"/>
    <dgm:cxn modelId="{2BD84B38-93EB-466F-9110-7F82C9EED8E1}" type="presOf" srcId="{0C0AA595-BE44-4FE7-A7F2-BB40174E8D95}" destId="{A0C51203-B585-4EC8-B55D-062C919DB7C8}" srcOrd="0" destOrd="2" presId="urn:microsoft.com/office/officeart/2005/8/layout/vList4"/>
    <dgm:cxn modelId="{81EFB1DD-BD56-454D-8476-CB20A4CE2D3D}" type="presParOf" srcId="{C228636F-6C83-4F75-ABE8-09CC87A29420}" destId="{2C2B880C-D962-45E4-860F-433B3091F696}" srcOrd="0" destOrd="0" presId="urn:microsoft.com/office/officeart/2005/8/layout/vList4"/>
    <dgm:cxn modelId="{290A6F19-C6C9-411F-B487-740330D578BF}" type="presParOf" srcId="{2C2B880C-D962-45E4-860F-433B3091F696}" destId="{A0C51203-B585-4EC8-B55D-062C919DB7C8}" srcOrd="0" destOrd="0" presId="urn:microsoft.com/office/officeart/2005/8/layout/vList4"/>
    <dgm:cxn modelId="{00547BE7-4EAE-416D-B4F8-3F6B320BBE26}" type="presParOf" srcId="{2C2B880C-D962-45E4-860F-433B3091F696}" destId="{4D8DE27F-1C1C-4F6F-BF3D-DD5ED0933047}" srcOrd="1" destOrd="0" presId="urn:microsoft.com/office/officeart/2005/8/layout/vList4"/>
    <dgm:cxn modelId="{5500951A-EEE5-4BA1-BE58-C2206480DFD6}" type="presParOf" srcId="{2C2B880C-D962-45E4-860F-433B3091F696}" destId="{291A633A-5441-4C99-A1F8-692EF1B66685}" srcOrd="2" destOrd="0" presId="urn:microsoft.com/office/officeart/2005/8/layout/vList4"/>
    <dgm:cxn modelId="{347FEA91-0259-4117-8D0E-ADC12EF4B09C}" type="presParOf" srcId="{C228636F-6C83-4F75-ABE8-09CC87A29420}" destId="{07E69213-EB54-4236-999E-0B7DF16A4748}" srcOrd="1" destOrd="0" presId="urn:microsoft.com/office/officeart/2005/8/layout/vList4"/>
    <dgm:cxn modelId="{16E0BEA4-0772-4EC1-8D7F-DB93DCB54764}" type="presParOf" srcId="{C228636F-6C83-4F75-ABE8-09CC87A29420}" destId="{7D697295-DFF3-448B-B923-F344E711427F}" srcOrd="2" destOrd="0" presId="urn:microsoft.com/office/officeart/2005/8/layout/vList4"/>
    <dgm:cxn modelId="{BA6B4E38-D216-45EA-AB0F-D66D29ABDE2F}" type="presParOf" srcId="{7D697295-DFF3-448B-B923-F344E711427F}" destId="{92199EDD-0859-461B-A5D6-4EDDCABFB3D9}" srcOrd="0" destOrd="0" presId="urn:microsoft.com/office/officeart/2005/8/layout/vList4"/>
    <dgm:cxn modelId="{15770405-2F0B-4089-A3D1-65D938C87B41}" type="presParOf" srcId="{7D697295-DFF3-448B-B923-F344E711427F}" destId="{806C70DA-B539-4B50-A6E8-F7718E23FC25}" srcOrd="1" destOrd="0" presId="urn:microsoft.com/office/officeart/2005/8/layout/vList4"/>
    <dgm:cxn modelId="{E65D2C76-3EF4-4F40-9EF6-71B8AC626D8C}" type="presParOf" srcId="{7D697295-DFF3-448B-B923-F344E711427F}" destId="{7CCBDF06-4DF6-4B5C-92BC-5CA8B6B43507}" srcOrd="2" destOrd="0" presId="urn:microsoft.com/office/officeart/2005/8/layout/vList4"/>
    <dgm:cxn modelId="{E1FFC1D3-085F-45FD-B6B0-89B3E4137CA1}" type="presParOf" srcId="{C228636F-6C83-4F75-ABE8-09CC87A29420}" destId="{53E41072-893D-4A9B-9B70-E54F4E5D5BA5}" srcOrd="3" destOrd="0" presId="urn:microsoft.com/office/officeart/2005/8/layout/vList4"/>
    <dgm:cxn modelId="{8B178435-4430-4E2F-955F-9C995ED371AE}" type="presParOf" srcId="{C228636F-6C83-4F75-ABE8-09CC87A29420}" destId="{F5179969-A0EA-49F2-B54A-941ACCB85F4D}" srcOrd="4" destOrd="0" presId="urn:microsoft.com/office/officeart/2005/8/layout/vList4"/>
    <dgm:cxn modelId="{53C45227-449D-4E08-A56F-E1F5DF550BE5}" type="presParOf" srcId="{F5179969-A0EA-49F2-B54A-941ACCB85F4D}" destId="{D4318668-33EE-468D-B242-10D2A14D41D8}" srcOrd="0" destOrd="0" presId="urn:microsoft.com/office/officeart/2005/8/layout/vList4"/>
    <dgm:cxn modelId="{28F9CF44-7F67-4DA5-8C7E-EABC5BAF1738}" type="presParOf" srcId="{F5179969-A0EA-49F2-B54A-941ACCB85F4D}" destId="{548622B2-25B2-4885-B5D4-B322305E947C}" srcOrd="1" destOrd="0" presId="urn:microsoft.com/office/officeart/2005/8/layout/vList4"/>
    <dgm:cxn modelId="{1DCA4BA6-B8D7-4B1B-BDF8-CCFEBA4D313F}" type="presParOf" srcId="{F5179969-A0EA-49F2-B54A-941ACCB85F4D}" destId="{392F31CD-607C-4E33-99E2-5CD62B079DA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FAEE6F-F1AB-4094-BE09-A99632A50566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AE643963-A8E6-4045-93C3-B2C850B351A9}">
      <dgm:prSet phldrT="[Текст]" custT="1"/>
      <dgm:spPr>
        <a:solidFill>
          <a:srgbClr val="FF00FF"/>
        </a:solidFill>
        <a:ln>
          <a:noFill/>
        </a:ln>
      </dgm:spPr>
      <dgm:t>
        <a:bodyPr anchor="ctr"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Обязательные дисциплины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596AC7-0599-49F8-8A0C-D618981FBAED}" type="parTrans" cxnId="{F1F162B1-1141-4DFB-A3BB-6D5332B49290}">
      <dgm:prSet/>
      <dgm:spPr/>
      <dgm:t>
        <a:bodyPr/>
        <a:lstStyle/>
        <a:p>
          <a:endParaRPr lang="ru-RU"/>
        </a:p>
      </dgm:t>
    </dgm:pt>
    <dgm:pt modelId="{392C659D-8B9B-45DA-9A6C-17C228E32E17}" type="sibTrans" cxnId="{F1F162B1-1141-4DFB-A3BB-6D5332B49290}">
      <dgm:prSet/>
      <dgm:spPr/>
      <dgm:t>
        <a:bodyPr/>
        <a:lstStyle/>
        <a:p>
          <a:endParaRPr lang="ru-RU"/>
        </a:p>
      </dgm:t>
    </dgm:pt>
    <dgm:pt modelId="{CE2983F7-5C98-47B1-B0BF-47EFABBA4B5B}">
      <dgm:prSet phldrT="[Текст]" custT="1"/>
      <dgm:spPr>
        <a:solidFill>
          <a:srgbClr val="7030A0"/>
        </a:solidFill>
        <a:ln>
          <a:noFill/>
        </a:ln>
      </dgm:spPr>
      <dgm:t>
        <a:bodyPr anchor="ctr"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Дисциплины по выбору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8062CC-00CF-4540-8355-08BEA7F37C18}" type="parTrans" cxnId="{4CAAD7DF-E992-4AF3-BF68-71CCBE261615}">
      <dgm:prSet/>
      <dgm:spPr/>
      <dgm:t>
        <a:bodyPr/>
        <a:lstStyle/>
        <a:p>
          <a:endParaRPr lang="ru-RU"/>
        </a:p>
      </dgm:t>
    </dgm:pt>
    <dgm:pt modelId="{ECA2DE53-DE01-4985-A95C-145F3DC96132}" type="sibTrans" cxnId="{4CAAD7DF-E992-4AF3-BF68-71CCBE261615}">
      <dgm:prSet/>
      <dgm:spPr/>
      <dgm:t>
        <a:bodyPr/>
        <a:lstStyle/>
        <a:p>
          <a:endParaRPr lang="ru-RU"/>
        </a:p>
      </dgm:t>
    </dgm:pt>
    <dgm:pt modelId="{00B19235-F9D0-4C5E-B263-D295D2245831}">
      <dgm:prSet phldrT="[Текст]" custT="1"/>
      <dgm:spPr>
        <a:solidFill>
          <a:srgbClr val="0070C0"/>
        </a:solidFill>
        <a:ln>
          <a:noFill/>
        </a:ln>
      </dgm:spPr>
      <dgm:t>
        <a:bodyPr anchor="ctr"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Практики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C4893E-4528-41F8-8407-43E8B10B6052}" type="parTrans" cxnId="{7559F2B2-6CBC-4DE9-8DD0-5295FD351A6B}">
      <dgm:prSet/>
      <dgm:spPr/>
      <dgm:t>
        <a:bodyPr/>
        <a:lstStyle/>
        <a:p>
          <a:endParaRPr lang="ru-RU"/>
        </a:p>
      </dgm:t>
    </dgm:pt>
    <dgm:pt modelId="{03943F85-AC95-4E35-8951-515D66A395E3}" type="sibTrans" cxnId="{7559F2B2-6CBC-4DE9-8DD0-5295FD351A6B}">
      <dgm:prSet/>
      <dgm:spPr/>
      <dgm:t>
        <a:bodyPr/>
        <a:lstStyle/>
        <a:p>
          <a:endParaRPr lang="ru-RU"/>
        </a:p>
      </dgm:t>
    </dgm:pt>
    <dgm:pt modelId="{810CE30D-D574-4668-8863-FD3FF1780785}" type="pres">
      <dgm:prSet presAssocID="{1CFAEE6F-F1AB-4094-BE09-A99632A50566}" presName="Name0" presStyleCnt="0">
        <dgm:presLayoutVars>
          <dgm:dir/>
          <dgm:resizeHandles val="exact"/>
        </dgm:presLayoutVars>
      </dgm:prSet>
      <dgm:spPr/>
    </dgm:pt>
    <dgm:pt modelId="{129BFB72-9D69-4810-9CD2-9DC8EA37646F}" type="pres">
      <dgm:prSet presAssocID="{1CFAEE6F-F1AB-4094-BE09-A99632A50566}" presName="bkgdShp" presStyleLbl="alignAccFollowNode1" presStyleIdx="0" presStyleCnt="1" custScaleY="137800"/>
      <dgm:spPr/>
    </dgm:pt>
    <dgm:pt modelId="{E6E4A3DC-E069-4930-A6CA-A07FB43A7940}" type="pres">
      <dgm:prSet presAssocID="{1CFAEE6F-F1AB-4094-BE09-A99632A50566}" presName="linComp" presStyleCnt="0"/>
      <dgm:spPr/>
    </dgm:pt>
    <dgm:pt modelId="{A70569DB-7E0B-4D6E-8C20-F2D934650693}" type="pres">
      <dgm:prSet presAssocID="{AE643963-A8E6-4045-93C3-B2C850B351A9}" presName="compNode" presStyleCnt="0"/>
      <dgm:spPr/>
    </dgm:pt>
    <dgm:pt modelId="{D1667FB3-1187-440E-8CA9-A96CDBD241CA}" type="pres">
      <dgm:prSet presAssocID="{AE643963-A8E6-4045-93C3-B2C850B351A9}" presName="node" presStyleLbl="node1" presStyleIdx="0" presStyleCnt="3" custScaleY="33154" custLinFactNeighborX="0" custLinFactNeighborY="-34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B42EA-7CBF-4ED8-814F-E5103A69B6BC}" type="pres">
      <dgm:prSet presAssocID="{AE643963-A8E6-4045-93C3-B2C850B351A9}" presName="invisiNode" presStyleLbl="node1" presStyleIdx="0" presStyleCnt="3"/>
      <dgm:spPr/>
    </dgm:pt>
    <dgm:pt modelId="{DD52ABD1-4482-4CE3-A1F4-7D75FDE579B7}" type="pres">
      <dgm:prSet presAssocID="{AE643963-A8E6-4045-93C3-B2C850B351A9}" presName="imagNode" presStyleLbl="fgImgPlace1" presStyleIdx="0" presStyleCnt="3" custScaleY="167663" custLinFactNeighborX="0" custLinFactNeighborY="-3459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7293DC6D-BCE2-4116-809C-BD8C578F308D}" type="pres">
      <dgm:prSet presAssocID="{392C659D-8B9B-45DA-9A6C-17C228E32E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816E6F-7A83-4815-9D70-13F6EBE1099A}" type="pres">
      <dgm:prSet presAssocID="{CE2983F7-5C98-47B1-B0BF-47EFABBA4B5B}" presName="compNode" presStyleCnt="0"/>
      <dgm:spPr/>
    </dgm:pt>
    <dgm:pt modelId="{9F5254A1-00A0-4252-813A-78D04F98E429}" type="pres">
      <dgm:prSet presAssocID="{CE2983F7-5C98-47B1-B0BF-47EFABBA4B5B}" presName="node" presStyleLbl="node1" presStyleIdx="1" presStyleCnt="3" custScaleY="33826" custLinFactNeighborX="553" custLinFactNeighborY="-34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6107F-0A75-4BF2-80F3-D7ED17807477}" type="pres">
      <dgm:prSet presAssocID="{CE2983F7-5C98-47B1-B0BF-47EFABBA4B5B}" presName="invisiNode" presStyleLbl="node1" presStyleIdx="1" presStyleCnt="3"/>
      <dgm:spPr/>
    </dgm:pt>
    <dgm:pt modelId="{C3BD964B-29F5-43CC-AA00-84F6EE65E04F}" type="pres">
      <dgm:prSet presAssocID="{CE2983F7-5C98-47B1-B0BF-47EFABBA4B5B}" presName="imagNode" presStyleLbl="fgImgPlace1" presStyleIdx="1" presStyleCnt="3" custScaleY="167632" custLinFactNeighborX="0" custLinFactNeighborY="-3463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ADCBE456-950C-4AF6-96FA-D05D3329E01C}" type="pres">
      <dgm:prSet presAssocID="{ECA2DE53-DE01-4985-A95C-145F3DC961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00AEA4-9964-4D94-8A62-94C77FE065F9}" type="pres">
      <dgm:prSet presAssocID="{00B19235-F9D0-4C5E-B263-D295D2245831}" presName="compNode" presStyleCnt="0"/>
      <dgm:spPr/>
    </dgm:pt>
    <dgm:pt modelId="{B32A2344-6308-46E2-B08C-6D06D7C74C66}" type="pres">
      <dgm:prSet presAssocID="{00B19235-F9D0-4C5E-B263-D295D2245831}" presName="node" presStyleLbl="node1" presStyleIdx="2" presStyleCnt="3" custScaleY="34851" custLinFactNeighborX="1106" custLinFactNeighborY="-33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64B94-A2F2-43AE-B004-FD228FB217B7}" type="pres">
      <dgm:prSet presAssocID="{00B19235-F9D0-4C5E-B263-D295D2245831}" presName="invisiNode" presStyleLbl="node1" presStyleIdx="2" presStyleCnt="3"/>
      <dgm:spPr/>
    </dgm:pt>
    <dgm:pt modelId="{8DC24BF1-C4B9-4011-8FD7-1F7C37878717}" type="pres">
      <dgm:prSet presAssocID="{00B19235-F9D0-4C5E-B263-D295D2245831}" presName="imagNode" presStyleLbl="fgImgPlace1" presStyleIdx="2" presStyleCnt="3" custScaleY="167372" custLinFactNeighborX="553" custLinFactNeighborY="-33610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</dgm:ptLst>
  <dgm:cxnLst>
    <dgm:cxn modelId="{F1F162B1-1141-4DFB-A3BB-6D5332B49290}" srcId="{1CFAEE6F-F1AB-4094-BE09-A99632A50566}" destId="{AE643963-A8E6-4045-93C3-B2C850B351A9}" srcOrd="0" destOrd="0" parTransId="{0F596AC7-0599-49F8-8A0C-D618981FBAED}" sibTransId="{392C659D-8B9B-45DA-9A6C-17C228E32E17}"/>
    <dgm:cxn modelId="{43AC0BB4-4F5A-4CFD-B5C7-14A8AA0EA32A}" type="presOf" srcId="{AE643963-A8E6-4045-93C3-B2C850B351A9}" destId="{D1667FB3-1187-440E-8CA9-A96CDBD241CA}" srcOrd="0" destOrd="0" presId="urn:microsoft.com/office/officeart/2005/8/layout/pList2"/>
    <dgm:cxn modelId="{7559F2B2-6CBC-4DE9-8DD0-5295FD351A6B}" srcId="{1CFAEE6F-F1AB-4094-BE09-A99632A50566}" destId="{00B19235-F9D0-4C5E-B263-D295D2245831}" srcOrd="2" destOrd="0" parTransId="{66C4893E-4528-41F8-8407-43E8B10B6052}" sibTransId="{03943F85-AC95-4E35-8951-515D66A395E3}"/>
    <dgm:cxn modelId="{FBD9FFFB-7D24-40B8-8C4D-E1DE3FD2621B}" type="presOf" srcId="{CE2983F7-5C98-47B1-B0BF-47EFABBA4B5B}" destId="{9F5254A1-00A0-4252-813A-78D04F98E429}" srcOrd="0" destOrd="0" presId="urn:microsoft.com/office/officeart/2005/8/layout/pList2"/>
    <dgm:cxn modelId="{75E8FF99-EDE8-4AFD-A56D-D86BD36BD8C8}" type="presOf" srcId="{1CFAEE6F-F1AB-4094-BE09-A99632A50566}" destId="{810CE30D-D574-4668-8863-FD3FF1780785}" srcOrd="0" destOrd="0" presId="urn:microsoft.com/office/officeart/2005/8/layout/pList2"/>
    <dgm:cxn modelId="{1D49EA81-32ED-40E2-8AE1-0CFBEC40C4BB}" type="presOf" srcId="{ECA2DE53-DE01-4985-A95C-145F3DC96132}" destId="{ADCBE456-950C-4AF6-96FA-D05D3329E01C}" srcOrd="0" destOrd="0" presId="urn:microsoft.com/office/officeart/2005/8/layout/pList2"/>
    <dgm:cxn modelId="{D4310E88-9385-4334-A595-C28B17A56A23}" type="presOf" srcId="{00B19235-F9D0-4C5E-B263-D295D2245831}" destId="{B32A2344-6308-46E2-B08C-6D06D7C74C66}" srcOrd="0" destOrd="0" presId="urn:microsoft.com/office/officeart/2005/8/layout/pList2"/>
    <dgm:cxn modelId="{EA802806-F570-4C6F-90F1-AC22F8E1B1EA}" type="presOf" srcId="{392C659D-8B9B-45DA-9A6C-17C228E32E17}" destId="{7293DC6D-BCE2-4116-809C-BD8C578F308D}" srcOrd="0" destOrd="0" presId="urn:microsoft.com/office/officeart/2005/8/layout/pList2"/>
    <dgm:cxn modelId="{4CAAD7DF-E992-4AF3-BF68-71CCBE261615}" srcId="{1CFAEE6F-F1AB-4094-BE09-A99632A50566}" destId="{CE2983F7-5C98-47B1-B0BF-47EFABBA4B5B}" srcOrd="1" destOrd="0" parTransId="{688062CC-00CF-4540-8355-08BEA7F37C18}" sibTransId="{ECA2DE53-DE01-4985-A95C-145F3DC96132}"/>
    <dgm:cxn modelId="{25E6C37C-211C-421D-94B1-0C09E81E0D28}" type="presParOf" srcId="{810CE30D-D574-4668-8863-FD3FF1780785}" destId="{129BFB72-9D69-4810-9CD2-9DC8EA37646F}" srcOrd="0" destOrd="0" presId="urn:microsoft.com/office/officeart/2005/8/layout/pList2"/>
    <dgm:cxn modelId="{AC592EE9-A1E6-4C04-806C-35BCA73E6494}" type="presParOf" srcId="{810CE30D-D574-4668-8863-FD3FF1780785}" destId="{E6E4A3DC-E069-4930-A6CA-A07FB43A7940}" srcOrd="1" destOrd="0" presId="urn:microsoft.com/office/officeart/2005/8/layout/pList2"/>
    <dgm:cxn modelId="{30A26712-2770-4C16-9491-B5404DFF320A}" type="presParOf" srcId="{E6E4A3DC-E069-4930-A6CA-A07FB43A7940}" destId="{A70569DB-7E0B-4D6E-8C20-F2D934650693}" srcOrd="0" destOrd="0" presId="urn:microsoft.com/office/officeart/2005/8/layout/pList2"/>
    <dgm:cxn modelId="{F69A7ECD-4711-41AD-80D9-97A701D12C5A}" type="presParOf" srcId="{A70569DB-7E0B-4D6E-8C20-F2D934650693}" destId="{D1667FB3-1187-440E-8CA9-A96CDBD241CA}" srcOrd="0" destOrd="0" presId="urn:microsoft.com/office/officeart/2005/8/layout/pList2"/>
    <dgm:cxn modelId="{F1C0905C-AFF0-4DB2-8753-97774DEF08C9}" type="presParOf" srcId="{A70569DB-7E0B-4D6E-8C20-F2D934650693}" destId="{8E7B42EA-7CBF-4ED8-814F-E5103A69B6BC}" srcOrd="1" destOrd="0" presId="urn:microsoft.com/office/officeart/2005/8/layout/pList2"/>
    <dgm:cxn modelId="{E04186FD-CD56-4185-A0D6-1EB92D8A3BF4}" type="presParOf" srcId="{A70569DB-7E0B-4D6E-8C20-F2D934650693}" destId="{DD52ABD1-4482-4CE3-A1F4-7D75FDE579B7}" srcOrd="2" destOrd="0" presId="urn:microsoft.com/office/officeart/2005/8/layout/pList2"/>
    <dgm:cxn modelId="{61F5A60B-7ADB-4B1D-BC38-84BB390B231C}" type="presParOf" srcId="{E6E4A3DC-E069-4930-A6CA-A07FB43A7940}" destId="{7293DC6D-BCE2-4116-809C-BD8C578F308D}" srcOrd="1" destOrd="0" presId="urn:microsoft.com/office/officeart/2005/8/layout/pList2"/>
    <dgm:cxn modelId="{24FA7821-4F7E-4A16-8F3E-F6C69456F810}" type="presParOf" srcId="{E6E4A3DC-E069-4930-A6CA-A07FB43A7940}" destId="{B3816E6F-7A83-4815-9D70-13F6EBE1099A}" srcOrd="2" destOrd="0" presId="urn:microsoft.com/office/officeart/2005/8/layout/pList2"/>
    <dgm:cxn modelId="{B456064F-BE5B-413A-A7E2-429FA35B6D9B}" type="presParOf" srcId="{B3816E6F-7A83-4815-9D70-13F6EBE1099A}" destId="{9F5254A1-00A0-4252-813A-78D04F98E429}" srcOrd="0" destOrd="0" presId="urn:microsoft.com/office/officeart/2005/8/layout/pList2"/>
    <dgm:cxn modelId="{8F8DD26F-744F-4A12-87B3-4A444E2A54AC}" type="presParOf" srcId="{B3816E6F-7A83-4815-9D70-13F6EBE1099A}" destId="{B116107F-0A75-4BF2-80F3-D7ED17807477}" srcOrd="1" destOrd="0" presId="urn:microsoft.com/office/officeart/2005/8/layout/pList2"/>
    <dgm:cxn modelId="{3C564A1A-B424-4850-BFE0-6B7775D8D56F}" type="presParOf" srcId="{B3816E6F-7A83-4815-9D70-13F6EBE1099A}" destId="{C3BD964B-29F5-43CC-AA00-84F6EE65E04F}" srcOrd="2" destOrd="0" presId="urn:microsoft.com/office/officeart/2005/8/layout/pList2"/>
    <dgm:cxn modelId="{23AC5624-D379-457D-BF9E-3E11AAD104BE}" type="presParOf" srcId="{E6E4A3DC-E069-4930-A6CA-A07FB43A7940}" destId="{ADCBE456-950C-4AF6-96FA-D05D3329E01C}" srcOrd="3" destOrd="0" presId="urn:microsoft.com/office/officeart/2005/8/layout/pList2"/>
    <dgm:cxn modelId="{CE6C9A0B-BBE2-4DA7-AE63-6498D499B466}" type="presParOf" srcId="{E6E4A3DC-E069-4930-A6CA-A07FB43A7940}" destId="{F200AEA4-9964-4D94-8A62-94C77FE065F9}" srcOrd="4" destOrd="0" presId="urn:microsoft.com/office/officeart/2005/8/layout/pList2"/>
    <dgm:cxn modelId="{651660D0-AAEE-4E28-8F8B-F3573521F973}" type="presParOf" srcId="{F200AEA4-9964-4D94-8A62-94C77FE065F9}" destId="{B32A2344-6308-46E2-B08C-6D06D7C74C66}" srcOrd="0" destOrd="0" presId="urn:microsoft.com/office/officeart/2005/8/layout/pList2"/>
    <dgm:cxn modelId="{87141E91-EAEE-4F46-BF72-3330B16D7694}" type="presParOf" srcId="{F200AEA4-9964-4D94-8A62-94C77FE065F9}" destId="{CA064B94-A2F2-43AE-B004-FD228FB217B7}" srcOrd="1" destOrd="0" presId="urn:microsoft.com/office/officeart/2005/8/layout/pList2"/>
    <dgm:cxn modelId="{A504C155-F614-436A-9FB3-26E4781028AE}" type="presParOf" srcId="{F200AEA4-9964-4D94-8A62-94C77FE065F9}" destId="{8DC24BF1-C4B9-4011-8FD7-1F7C3787871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51203-B585-4EC8-B55D-062C919DB7C8}">
      <dsp:nvSpPr>
        <dsp:cNvPr id="0" name=""/>
        <dsp:cNvSpPr/>
      </dsp:nvSpPr>
      <dsp:spPr>
        <a:xfrm>
          <a:off x="0" y="0"/>
          <a:ext cx="8389800" cy="89445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Кафедра рекламы и связей с общественностью ФЛФ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Кафедра русского языка ФЛФ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7405" y="0"/>
        <a:ext cx="6622394" cy="894453"/>
      </dsp:txXfrm>
    </dsp:sp>
    <dsp:sp modelId="{4D8DE27F-1C1C-4F6F-BF3D-DD5ED0933047}">
      <dsp:nvSpPr>
        <dsp:cNvPr id="0" name=""/>
        <dsp:cNvSpPr/>
      </dsp:nvSpPr>
      <dsp:spPr>
        <a:xfrm>
          <a:off x="416932" y="31345"/>
          <a:ext cx="1022985" cy="8317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99EDD-0859-461B-A5D6-4EDDCABFB3D9}">
      <dsp:nvSpPr>
        <dsp:cNvPr id="0" name=""/>
        <dsp:cNvSpPr/>
      </dsp:nvSpPr>
      <dsp:spPr>
        <a:xfrm>
          <a:off x="0" y="983898"/>
          <a:ext cx="8389800" cy="89445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Кафедра иностранных языков по ГН ИЗФИР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7405" y="983898"/>
        <a:ext cx="6622394" cy="894453"/>
      </dsp:txXfrm>
    </dsp:sp>
    <dsp:sp modelId="{806C70DA-B539-4B50-A6E8-F7718E23FC25}">
      <dsp:nvSpPr>
        <dsp:cNvPr id="0" name=""/>
        <dsp:cNvSpPr/>
      </dsp:nvSpPr>
      <dsp:spPr>
        <a:xfrm>
          <a:off x="371997" y="1002968"/>
          <a:ext cx="1112856" cy="8563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18668-33EE-468D-B242-10D2A14D41D8}">
      <dsp:nvSpPr>
        <dsp:cNvPr id="0" name=""/>
        <dsp:cNvSpPr/>
      </dsp:nvSpPr>
      <dsp:spPr>
        <a:xfrm>
          <a:off x="0" y="1967797"/>
          <a:ext cx="8389800" cy="894453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Кафедра философии СВФУ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7405" y="1967797"/>
        <a:ext cx="6622394" cy="894453"/>
      </dsp:txXfrm>
    </dsp:sp>
    <dsp:sp modelId="{548622B2-25B2-4885-B5D4-B322305E947C}">
      <dsp:nvSpPr>
        <dsp:cNvPr id="0" name=""/>
        <dsp:cNvSpPr/>
      </dsp:nvSpPr>
      <dsp:spPr>
        <a:xfrm>
          <a:off x="249774" y="2005933"/>
          <a:ext cx="1357301" cy="8181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BFB72-9D69-4810-9CD2-9DC8EA37646F}">
      <dsp:nvSpPr>
        <dsp:cNvPr id="0" name=""/>
        <dsp:cNvSpPr/>
      </dsp:nvSpPr>
      <dsp:spPr>
        <a:xfrm>
          <a:off x="0" y="-42746"/>
          <a:ext cx="11120717" cy="25182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2ABD1-4482-4CE3-A1F4-7D75FDE579B7}">
      <dsp:nvSpPr>
        <dsp:cNvPr id="0" name=""/>
        <dsp:cNvSpPr/>
      </dsp:nvSpPr>
      <dsp:spPr>
        <a:xfrm>
          <a:off x="333621" y="107461"/>
          <a:ext cx="3266710" cy="22469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67FB3-1187-440E-8CA9-A96CDBD241CA}">
      <dsp:nvSpPr>
        <dsp:cNvPr id="0" name=""/>
        <dsp:cNvSpPr/>
      </dsp:nvSpPr>
      <dsp:spPr>
        <a:xfrm rot="10800000">
          <a:off x="333621" y="2589907"/>
          <a:ext cx="3266710" cy="740513"/>
        </a:xfrm>
        <a:prstGeom prst="round2SameRect">
          <a:avLst>
            <a:gd name="adj1" fmla="val 10500"/>
            <a:gd name="adj2" fmla="val 0"/>
          </a:avLst>
        </a:prstGeom>
        <a:solidFill>
          <a:srgbClr val="FF00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Обязательные дисциплины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56394" y="2589907"/>
        <a:ext cx="3221164" cy="717740"/>
      </dsp:txXfrm>
    </dsp:sp>
    <dsp:sp modelId="{C3BD964B-29F5-43CC-AA00-84F6EE65E04F}">
      <dsp:nvSpPr>
        <dsp:cNvPr id="0" name=""/>
        <dsp:cNvSpPr/>
      </dsp:nvSpPr>
      <dsp:spPr>
        <a:xfrm>
          <a:off x="3927003" y="103263"/>
          <a:ext cx="3266710" cy="22464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254A1-00A0-4252-813A-78D04F98E429}">
      <dsp:nvSpPr>
        <dsp:cNvPr id="0" name=""/>
        <dsp:cNvSpPr/>
      </dsp:nvSpPr>
      <dsp:spPr>
        <a:xfrm rot="10800000">
          <a:off x="3945068" y="2576603"/>
          <a:ext cx="3266710" cy="755522"/>
        </a:xfrm>
        <a:prstGeom prst="round2SameRect">
          <a:avLst>
            <a:gd name="adj1" fmla="val 10500"/>
            <a:gd name="adj2" fmla="val 0"/>
          </a:avLst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Дисциплины по выбору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968303" y="2576603"/>
        <a:ext cx="3220240" cy="732287"/>
      </dsp:txXfrm>
    </dsp:sp>
    <dsp:sp modelId="{8DC24BF1-C4B9-4011-8FD7-1F7C37878717}">
      <dsp:nvSpPr>
        <dsp:cNvPr id="0" name=""/>
        <dsp:cNvSpPr/>
      </dsp:nvSpPr>
      <dsp:spPr>
        <a:xfrm>
          <a:off x="7538449" y="112120"/>
          <a:ext cx="3266710" cy="22430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A2344-6308-46E2-B08C-6D06D7C74C66}">
      <dsp:nvSpPr>
        <dsp:cNvPr id="0" name=""/>
        <dsp:cNvSpPr/>
      </dsp:nvSpPr>
      <dsp:spPr>
        <a:xfrm rot="10800000">
          <a:off x="7556514" y="2573526"/>
          <a:ext cx="3266710" cy="778416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Практики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580453" y="2573526"/>
        <a:ext cx="3218832" cy="754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AD4-2B4C-4E58-87E3-6DA928B7FEE7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D76C-7D3B-4369-AEB7-36BAF444C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9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AD4-2B4C-4E58-87E3-6DA928B7FEE7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D76C-7D3B-4369-AEB7-36BAF444C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AD4-2B4C-4E58-87E3-6DA928B7FEE7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D76C-7D3B-4369-AEB7-36BAF444C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8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AD4-2B4C-4E58-87E3-6DA928B7FEE7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D76C-7D3B-4369-AEB7-36BAF444C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8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AD4-2B4C-4E58-87E3-6DA928B7FEE7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D76C-7D3B-4369-AEB7-36BAF444C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1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AD4-2B4C-4E58-87E3-6DA928B7FEE7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D76C-7D3B-4369-AEB7-36BAF444C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3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AD4-2B4C-4E58-87E3-6DA928B7FEE7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D76C-7D3B-4369-AEB7-36BAF444C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8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AD4-2B4C-4E58-87E3-6DA928B7FEE7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D76C-7D3B-4369-AEB7-36BAF444C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9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AD4-2B4C-4E58-87E3-6DA928B7FEE7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D76C-7D3B-4369-AEB7-36BAF444C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4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AD4-2B4C-4E58-87E3-6DA928B7FEE7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D76C-7D3B-4369-AEB7-36BAF444C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AD4-2B4C-4E58-87E3-6DA928B7FEE7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D76C-7D3B-4369-AEB7-36BAF444C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4DAD4-2B4C-4E58-87E3-6DA928B7FEE7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FD76C-7D3B-4369-AEB7-36BAF444C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5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65513"/>
            <a:ext cx="12192000" cy="3160059"/>
          </a:xfrm>
        </p:spPr>
        <p:txBody>
          <a:bodyPr anchor="ctr"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ПРИКЛАДНАЯ ФИЛОЛОГИЯ В ПРОФЕССИОНАЛЬНОЙ ДЕЯТЕЛЬНОСТИ</a:t>
            </a:r>
            <a:endParaRPr lang="ru-RU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04" y="272114"/>
            <a:ext cx="1499792" cy="111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9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22136"/>
              </p:ext>
            </p:extLst>
          </p:nvPr>
        </p:nvGraphicFramePr>
        <p:xfrm>
          <a:off x="242136" y="905077"/>
          <a:ext cx="8389800" cy="286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1350" y="186149"/>
            <a:ext cx="6728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ОБЕСПЕЧИВАЮЩИЕ КАФЕДРЫ: </a:t>
            </a:r>
            <a:endParaRPr lang="ru-RU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64" y="4511040"/>
            <a:ext cx="116129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ВЫПУСКАЮЩАЯ КАФЕДРА: 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русской литературы 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ru-RU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века и теории </a:t>
            </a:r>
            <a:r>
              <a:rPr lang="ru-RU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д.ф.н., профессор </a:t>
            </a:r>
            <a:r>
              <a:rPr lang="ru-RU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Хазанкович</a:t>
            </a:r>
            <a:r>
              <a:rPr lang="ru-RU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Ю.Г.</a:t>
            </a:r>
            <a:endParaRPr lang="ru-RU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81469883"/>
              </p:ext>
            </p:extLst>
          </p:nvPr>
        </p:nvGraphicFramePr>
        <p:xfrm>
          <a:off x="535641" y="2541494"/>
          <a:ext cx="11120717" cy="406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4300" y="217207"/>
            <a:ext cx="11963400" cy="192087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b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ПРОГРАММЫ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2" y="450013"/>
            <a:ext cx="12192002" cy="881246"/>
            <a:chOff x="137555" y="2563015"/>
            <a:chExt cx="3441920" cy="740513"/>
          </a:xfrm>
          <a:solidFill>
            <a:srgbClr val="FF00FF"/>
          </a:solidFill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rot="10800000">
              <a:off x="137555" y="2563015"/>
              <a:ext cx="3441920" cy="7405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666480" y="2585614"/>
              <a:ext cx="2384070" cy="7177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ОБЯЗАТЕЛЬНЫЕ ДИСЦИПЛИНЫ</a:t>
              </a:r>
              <a:endParaRPr lang="ru-RU" sz="4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5072" y="1553397"/>
            <a:ext cx="11996928" cy="51831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ОСНОВЫ ЭКСКУРСОВЕДЕНИЯ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И ПРАКТИКА РЕКЛАМЫ И PR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И ФИЛОСОФИЯ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НАУКИ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ПЕДАГОГИЧЕСКИЕ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ТЕКСТОЛОГИЯ И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БИБЛИОГРАФИЯ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ИНОСТРАННЫЙ 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 В НАУЧНОЙ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ТЕКСТА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СТИЛИСТИКА: ТЕОРИЯ И 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22326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455957"/>
            <a:ext cx="12192000" cy="888750"/>
            <a:chOff x="3022697" y="2576603"/>
            <a:chExt cx="2429616" cy="755522"/>
          </a:xfrm>
          <a:solidFill>
            <a:srgbClr val="7030A0"/>
          </a:solidFill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10800000">
              <a:off x="3022697" y="2576603"/>
              <a:ext cx="2429616" cy="7555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3045932" y="2599465"/>
              <a:ext cx="2383146" cy="732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ДИСЦИПЛИНЫ ПО ВЫБОРУ</a:t>
              </a:r>
              <a:endParaRPr lang="ru-RU" sz="4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07264" y="1600042"/>
            <a:ext cx="12192000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СОЗДАНИЯ РЕКЛАМНЫХ И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PR-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ТЕКСТОВ</a:t>
            </a:r>
          </a:p>
          <a:p>
            <a:pPr marL="742950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 МЕНЕДЖМЕНТ</a:t>
            </a:r>
          </a:p>
          <a:p>
            <a:pPr marL="742950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DIGITAL-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КОММУНИКАЦИИ</a:t>
            </a:r>
          </a:p>
          <a:p>
            <a:pPr marL="742950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ЛИНГВИСТИЧЕСКАЯ ЭКСПЕРТИЗА ТЕКСТА</a:t>
            </a:r>
          </a:p>
          <a:p>
            <a:pPr marL="742950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ДЕЛОВАЯ РЕЧЬ И СЛУЖЕБНЫЕ ДОКУМЕНТЫ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ИЗДАТЕЛЬСКАЯ ДЕЯТЕЛЬНОСТЬ И ДР.</a:t>
            </a:r>
          </a:p>
        </p:txBody>
      </p:sp>
    </p:spTree>
    <p:extLst>
      <p:ext uri="{BB962C8B-B14F-4D97-AF65-F5344CB8AC3E}">
        <p14:creationId xmlns:p14="http://schemas.microsoft.com/office/powerpoint/2010/main" val="18557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-1"/>
            <a:ext cx="12264424" cy="685800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470018"/>
            <a:ext cx="12192000" cy="888136"/>
            <a:chOff x="8381312" y="2600237"/>
            <a:chExt cx="2429616" cy="754294"/>
          </a:xfrm>
          <a:solidFill>
            <a:srgbClr val="00B0F0"/>
          </a:solidFill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10800000">
              <a:off x="8381312" y="2600237"/>
              <a:ext cx="2429616" cy="7542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8404509" y="2623079"/>
              <a:ext cx="2383222" cy="73109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ПРАКТИКИ</a:t>
              </a:r>
              <a:endParaRPr lang="ru-RU" sz="4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4813" y="4013015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ru-RU" sz="40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ЭКСКУРСОВЕДЧЕСКАЯ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ru-RU" sz="40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РЕДАКТОРСКАЯ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ru-RU" sz="40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ПЕДАГОГИЧЕСКАЯ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ru-RU" sz="40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РАБОТА</a:t>
            </a:r>
            <a:endParaRPr lang="ru-RU" sz="40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0" y="107577"/>
            <a:ext cx="12192000" cy="142538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4713" y="2690439"/>
            <a:ext cx="10515600" cy="809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СОБЕСЕДОВАНИЕ</a:t>
            </a:r>
            <a:endParaRPr lang="ru-RU" sz="54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4300" y="418913"/>
            <a:ext cx="11963400" cy="115439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697006" y="1845141"/>
            <a:ext cx="10797988" cy="4300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КУЛАКОВСКОГО, 42, КАБИНЕТ 208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русской литературы </a:t>
            </a:r>
            <a:r>
              <a:rPr lang="en-US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ru-RU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века и теории литературы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ruslit20@mail.ru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141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ПРИКЛАДНАЯ ФИЛОЛОГИЯ В ПРОФЕССИОНАЛЬНОЙ ДЕЯТЕЛЬНОСТИ</vt:lpstr>
      <vt:lpstr>Презентация PowerPoint</vt:lpstr>
      <vt:lpstr>СОДЕРЖАНИЕ  ОБРАЗОВАТЕЛЬНОЙ ПРОГРАММЫ</vt:lpstr>
      <vt:lpstr>Презентация PowerPoint</vt:lpstr>
      <vt:lpstr>Презентация PowerPoint</vt:lpstr>
      <vt:lpstr>Презентация PowerPoint</vt:lpstr>
      <vt:lpstr>ВСТУПИТЕЛЬНЫЕ ИСПЫТАНИЯ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и культура российских макрорегионов</dc:title>
  <dc:creator>Дмитрий</dc:creator>
  <cp:lastModifiedBy>Дмитрий</cp:lastModifiedBy>
  <cp:revision>42</cp:revision>
  <dcterms:created xsi:type="dcterms:W3CDTF">2016-03-26T04:07:10Z</dcterms:created>
  <dcterms:modified xsi:type="dcterms:W3CDTF">2017-02-02T02:52:16Z</dcterms:modified>
</cp:coreProperties>
</file>