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8" r:id="rId5"/>
    <p:sldId id="270" r:id="rId6"/>
    <p:sldId id="276" r:id="rId7"/>
    <p:sldId id="271" r:id="rId8"/>
    <p:sldId id="272" r:id="rId9"/>
    <p:sldId id="278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89CD-04A0-4B5D-BAC3-E0F4D65BEB48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75A0-39B4-4D6D-88A6-14FF7431F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EEA6-30CC-466A-BAF1-664F2AA6FCA7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A242-AF73-4FD3-BD3A-D70042EA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42DF-4B9D-4787-B082-B739CB6C4A2D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CBED2-A797-41E8-9172-82E3271D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E86D-2FFE-4C2E-B2B0-66E2D8BDF09D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8CC6-DFEB-43CC-925A-9CC1FC68A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779A-226F-4B6D-A765-11A8ABC0EBF1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236D-8FC0-49A6-8070-E34AF608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D867-8F7B-4DC0-99DC-6A85269215CF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7EC8-BE2F-4D65-B767-4ECE03E4F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6C7-2145-41B6-A749-B7E2C9CE0C2D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84FC-A727-4D4A-B22E-CAE0E122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07E3A-AAA8-45DA-96B1-C095BC4461ED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6274-022E-4CE5-B0B8-F79349ACB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2F1A-A891-4F6A-B7B1-954C62D7214D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2EE0-D96A-4C20-9BDD-9FCF02168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8033-24B8-4659-B01F-1F47A693431B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F772-28AA-496A-94A7-0FCD86AD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854B-33D1-4440-B364-3D8F7F14FD16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FB14-4E93-4080-A2AC-82EF5BD03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DAD7D6-C91C-4821-8A86-32630DD2157E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55B4F-E71B-4A17-95F2-7697F39F7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38576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учебно-методической комиссии Института естественных наук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08251"/>
              </p:ext>
            </p:extLst>
          </p:nvPr>
        </p:nvGraphicFramePr>
        <p:xfrm>
          <a:off x="214282" y="285717"/>
          <a:ext cx="8715436" cy="6285916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71318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2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 результатах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повторного диагностического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тестирования студентов первого курса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чл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лены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ГА ОПОП СВФУ, выходящих на ГА в 2020 г.</a:t>
                      </a:r>
                      <a:endParaRPr lang="ru-RU" sz="1800" i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утверждении перечня ОПОП ВО,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планируемых к реализации в 2020-2021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уч.г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 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ОП, 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методисты отделений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дисциплин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над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размещением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материалов ОПОП на сайт СВФУ,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учебных материалов в СДО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Моодле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по УР, методисты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отделений, контент-менеджеры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16451"/>
              </p:ext>
            </p:extLst>
          </p:nvPr>
        </p:nvGraphicFramePr>
        <p:xfrm>
          <a:off x="0" y="285717"/>
          <a:ext cx="9144000" cy="6628105"/>
        </p:xfrm>
        <a:graphic>
          <a:graphicData uri="http://schemas.openxmlformats.org/drawingml/2006/table">
            <a:tbl>
              <a:tblPr/>
              <a:tblGrid>
                <a:gridCol w="251520"/>
                <a:gridCol w="4464496"/>
                <a:gridCol w="2448272"/>
                <a:gridCol w="1979712"/>
              </a:tblGrid>
              <a:tr h="71809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итогах работы КУМС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СВФУ по областям образования за 2019-2020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Зам.дир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УР, председатель УМК,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рук.ОП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члены КУМС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ГА ОПОП СВФУ, выходящих на ГА в 2020 г.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перечня факультативных занятий на 1 семестр 2020-21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Отчет 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методической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работе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отделений,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ИЕН. 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Обмен опытом по итогам проведения открытых занятий и мастер-классов за 2019-20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внесении предложений в план работы УМК ИЕН на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2020-21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УМЛ и РПД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абота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над размещением учебных материалов в СДО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Моодле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 ОПОП на сайт СВФУ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 УР, ч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лены, председатель УМК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УМК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304337"/>
              </p:ext>
            </p:extLst>
          </p:nvPr>
        </p:nvGraphicFramePr>
        <p:xfrm>
          <a:off x="285720" y="1214423"/>
          <a:ext cx="8643999" cy="399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607"/>
                <a:gridCol w="3735689"/>
                <a:gridCol w="1713372"/>
                <a:gridCol w="2500331"/>
              </a:tblGrid>
              <a:tr h="505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ФИО члена УМК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Давыдова Нина Григорьевна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отв.за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нормоконтроль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Маленова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Любовь Прокопьевна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Пахомова Любовь Семеновна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Эколого-географическое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Яковлева Александра Васильевна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Кузьмина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Саргылана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Семеновна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 (секретарь)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Стручкова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Татьяна Семеновна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Местникова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Наталья Николаевна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66466"/>
              </p:ext>
            </p:extLst>
          </p:nvPr>
        </p:nvGraphicFramePr>
        <p:xfrm>
          <a:off x="323527" y="5229201"/>
          <a:ext cx="8568954" cy="1495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577"/>
                <a:gridCol w="3703911"/>
                <a:gridCol w="1697842"/>
                <a:gridCol w="2478624"/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Васильева Татьяна </a:t>
                      </a: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Дмитрьевна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Харлампьева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Прасковья Ивановна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член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Эколого-географическое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Собакина Татьяна Гаврииловна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председатель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57301"/>
              </p:ext>
            </p:extLst>
          </p:nvPr>
        </p:nvGraphicFramePr>
        <p:xfrm>
          <a:off x="1" y="285719"/>
          <a:ext cx="9144000" cy="6740046"/>
        </p:xfrm>
        <a:graphic>
          <a:graphicData uri="http://schemas.openxmlformats.org/drawingml/2006/table">
            <a:tbl>
              <a:tblPr/>
              <a:tblGrid>
                <a:gridCol w="285719"/>
                <a:gridCol w="95020"/>
                <a:gridCol w="4548450"/>
                <a:gridCol w="2563749"/>
                <a:gridCol w="1651062"/>
              </a:tblGrid>
              <a:tr h="962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работы / вопроса повестки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утверждаемого документа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3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состава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ИЕН и плана работы УМК ИЕН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приказ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перечня факультативных занятий на 1 семестр 2019-2020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работы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рассмотрении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Правил приема на 2020-21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уч.г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и у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тверждение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новых направлений ОПОП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Члены, председатель УМК, руководители ОПОП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постановление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государственной аккредитации ОПОП СВФУ, выходящих на ГА в 2020 г.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учебных программ ПК и ПП ЦНЕНО ИЕН, учебно-методических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материалов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рабочих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программ дисциплин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УМК, директор ЦНЕНО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Работа над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размещением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учебных материалов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СДО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Моо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dl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 по УР,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методисты отделений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Работа по размещению материалов ОПОП на сайт СВФУ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Контент менеджеры,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руководители ОПОП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20824"/>
              </p:ext>
            </p:extLst>
          </p:nvPr>
        </p:nvGraphicFramePr>
        <p:xfrm>
          <a:off x="0" y="-1"/>
          <a:ext cx="9001157" cy="6470224"/>
        </p:xfrm>
        <a:graphic>
          <a:graphicData uri="http://schemas.openxmlformats.org/drawingml/2006/table">
            <a:tbl>
              <a:tblPr/>
              <a:tblGrid>
                <a:gridCol w="291311"/>
                <a:gridCol w="4056706"/>
                <a:gridCol w="3248319"/>
                <a:gridCol w="1404821"/>
              </a:tblGrid>
              <a:tr h="36041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результатах социологического исследования «Студент-2018»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по УР, председатель УМК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результатах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диагностического тестирования студентов первого курса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по УР, председатель УМК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проведения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открытых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занятий и мастер-классов за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полугодие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2018-19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Планы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ГА ОПОП СВФУ, выходящих на ГА в 2020 г.</a:t>
                      </a:r>
                      <a:endParaRPr lang="ru-RU" sz="1800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Проверка календарно-тематических планов дисциплин за 1 полугодие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2019-20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 на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отделениях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Зав.отделениями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Проверка 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индивидуального плана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магистранта и аспиранта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отделениях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 по УР, члены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УМЛ и РПД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председ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обновлению 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размещению материалов ОПОП на сайт СВФУ,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УМКД в СДО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Моо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dl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Контент менеджеры, руководители ООП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266543"/>
              </p:ext>
            </p:extLst>
          </p:nvPr>
        </p:nvGraphicFramePr>
        <p:xfrm>
          <a:off x="214282" y="285719"/>
          <a:ext cx="8715436" cy="6157578"/>
        </p:xfrm>
        <a:graphic>
          <a:graphicData uri="http://schemas.openxmlformats.org/drawingml/2006/table">
            <a:tbl>
              <a:tblPr/>
              <a:tblGrid>
                <a:gridCol w="282064"/>
                <a:gridCol w="4218530"/>
                <a:gridCol w="2521420"/>
                <a:gridCol w="1693422"/>
              </a:tblGrid>
              <a:tr h="44301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Обеспеченность обучающихся учебной и учебно-методической литературой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УМК,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Итоги летней сессии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2018-19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УМК,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государственной аккредитации ОПОП СВФУ, выходящих на ГА в 2020 г.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учебно-методических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материалов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УМК, председатель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рабочих программ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дисциплин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УМК, отв. за НК, 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Работа над размещением учебных материалов в СДО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Моодле</a:t>
                      </a:r>
                      <a:endParaRPr lang="ru-RU" sz="1800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по УР,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методисты отделений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974827"/>
              </p:ext>
            </p:extLst>
          </p:nvPr>
        </p:nvGraphicFramePr>
        <p:xfrm>
          <a:off x="214282" y="285719"/>
          <a:ext cx="8715436" cy="6102436"/>
        </p:xfrm>
        <a:graphic>
          <a:graphicData uri="http://schemas.openxmlformats.org/drawingml/2006/table">
            <a:tbl>
              <a:tblPr/>
              <a:tblGrid>
                <a:gridCol w="285752"/>
                <a:gridCol w="4071966"/>
                <a:gridCol w="2253220"/>
                <a:gridCol w="2104498"/>
              </a:tblGrid>
              <a:tr h="43265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подготовке к государственной аккредитации ОПОП СВФУ, выходящих на ГА в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УР,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рук.ОП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зав. Отдел.,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члены КУМС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Об итогах практики за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2018-19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отв.практиками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внедрении</a:t>
                      </a:r>
                      <a:r>
                        <a:rPr lang="ru-RU" sz="180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внутренней оценки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качества </a:t>
                      </a: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образовательной деятельности и подготовки обучающихся по ОПОП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Зам.дир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по УР,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члены УМК,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рук.ОП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зав.отдел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Заполнение личных кабинетов ППС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результатам деятельности за 2019 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лены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УМК, председатель УМК,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зав.отделениеми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Работа над размещением учебных материалов в СДО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Моодле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по УР,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методисты отделений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УМЛ и РПД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УМК,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отв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за НК, председатель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316802"/>
              </p:ext>
            </p:extLst>
          </p:nvPr>
        </p:nvGraphicFramePr>
        <p:xfrm>
          <a:off x="0" y="285719"/>
          <a:ext cx="8929718" cy="6135125"/>
        </p:xfrm>
        <a:graphic>
          <a:graphicData uri="http://schemas.openxmlformats.org/drawingml/2006/table">
            <a:tbl>
              <a:tblPr/>
              <a:tblGrid>
                <a:gridCol w="179512"/>
                <a:gridCol w="4654239"/>
                <a:gridCol w="2213353"/>
                <a:gridCol w="1882614"/>
              </a:tblGrid>
              <a:tr h="33496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перечня факультативных занятий на 2 семестре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2019-20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 УМК,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по плану издания учебно-методической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литературы за 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и у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тверждение плана издания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учебно-метод.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литературы на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УМК, председатель УМК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подготовке к государственной аккредитации ОПОП СВФУ, выходящих на ГА в 2020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УР,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рук.ОП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зав. Отдел.,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члены КУМС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плана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проведения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открытых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занятий и мастер-классов за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полугодие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2018-19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Члены УМК, 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Планы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над размещением учебных материалов в СДО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Моодле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УР,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зав.отдел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мет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Утверждение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РПД и УМЛ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отв.за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НК,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председат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13346"/>
              </p:ext>
            </p:extLst>
          </p:nvPr>
        </p:nvGraphicFramePr>
        <p:xfrm>
          <a:off x="214282" y="285719"/>
          <a:ext cx="8715436" cy="6177453"/>
        </p:xfrm>
        <a:graphic>
          <a:graphicData uri="http://schemas.openxmlformats.org/drawingml/2006/table">
            <a:tbl>
              <a:tblPr/>
              <a:tblGrid>
                <a:gridCol w="282064"/>
                <a:gridCol w="3927935"/>
                <a:gridCol w="2400939"/>
                <a:gridCol w="2104498"/>
              </a:tblGrid>
              <a:tr h="52388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Утверждение компетенций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WSR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планируемых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 включению в образовательную деятельность 2020-2021 </a:t>
                      </a: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Замдиректора по УР,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члены УМК, председатель УМК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Аналитическая справка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дистанционных образовательных технологий в образовательном процессе ИЕН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Замдиректора по УР,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члены УМК, председатель УМК</a:t>
                      </a:r>
                      <a:endParaRPr lang="ru-RU" sz="18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Наполнение Электронной библиотеки СВФУ изданий учебников и учебно-методических пособий НПР СВФУ, выпущенных в различных издательствах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УМК,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председатель УМК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подготовке к государственной аккредитации ОПОП СВФУ, выходящих на ГА в 2020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УР,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рук.ОП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зав. Отдел.,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члены КУМС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учебных программ ПК и ПП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ЦНЕНО ИЕН на 2019-2020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, УМЛ и РПД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Директор ЦНЕНО, члены УМК,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05078"/>
              </p:ext>
            </p:extLst>
          </p:nvPr>
        </p:nvGraphicFramePr>
        <p:xfrm>
          <a:off x="0" y="-1"/>
          <a:ext cx="9001157" cy="6567917"/>
        </p:xfrm>
        <a:graphic>
          <a:graphicData uri="http://schemas.openxmlformats.org/drawingml/2006/table">
            <a:tbl>
              <a:tblPr/>
              <a:tblGrid>
                <a:gridCol w="291311"/>
                <a:gridCol w="4056706"/>
                <a:gridCol w="3248319"/>
                <a:gridCol w="1404821"/>
              </a:tblGrid>
              <a:tr h="36041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dirty="0"/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развитии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магистерских и аспирантских программ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ИЕН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новых ОПОП ВО и СПО, реализуемых в 2021-2022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Итоги зимней сессии 2019-2020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УР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Аналитическая справка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Преподавание иностранных языков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СВФУ кафедрами иностранных языков</a:t>
                      </a:r>
                      <a:endParaRPr lang="ru-RU" sz="1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подготовке к ГА ОПОП СВФУ, выходящих на ГА в 2020 г.</a:t>
                      </a:r>
                      <a:endParaRPr lang="ru-RU" sz="1800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Зам.дир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УР,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УМК, члены УМК, рук ОП,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зав.отдел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Утверждение учебно-методических материалов и рабочих программ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дисциплин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Члены,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председатель УМК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над размещением учебных материалов в СДО 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Моодле</a:t>
                      </a:r>
                      <a:endParaRPr lang="ru-RU" sz="18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по УР, методисты отделений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отчет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16328</TotalTime>
  <Words>1190</Words>
  <Application>Microsoft Office PowerPoint</Application>
  <PresentationFormat>Экран (4:3)</PresentationFormat>
  <Paragraphs>232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План работы  учебно-методической комиссии Института естественных наук на 2019-2020 учебный год </vt:lpstr>
      <vt:lpstr>Состав УМК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ЯГУ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УМК ИЕН на 2014-2015 учебный год</dc:title>
  <dc:creator>ЦТО</dc:creator>
  <cp:lastModifiedBy>Admin</cp:lastModifiedBy>
  <cp:revision>68</cp:revision>
  <dcterms:created xsi:type="dcterms:W3CDTF">2014-10-24T00:20:21Z</dcterms:created>
  <dcterms:modified xsi:type="dcterms:W3CDTF">2019-10-24T05:16:32Z</dcterms:modified>
</cp:coreProperties>
</file>